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5143500" cx="9144000"/>
  <p:notesSz cx="6858000" cy="9144000"/>
  <p:embeddedFontLst>
    <p:embeddedFont>
      <p:font typeface="Rubik Medium"/>
      <p:regular r:id="rId31"/>
      <p:bold r:id="rId32"/>
      <p:italic r:id="rId33"/>
      <p:boldItalic r:id="rId34"/>
    </p:embeddedFont>
    <p:embeddedFont>
      <p:font typeface="Montserrat"/>
      <p:regular r:id="rId35"/>
      <p:bold r:id="rId36"/>
      <p:italic r:id="rId37"/>
      <p:boldItalic r:id="rId38"/>
    </p:embeddedFont>
    <p:embeddedFont>
      <p:font typeface="Abel"/>
      <p:regular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ubikMedium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RubikMedium-italic.fntdata"/><Relationship Id="rId10" Type="http://schemas.openxmlformats.org/officeDocument/2006/relationships/slide" Target="slides/slide6.xml"/><Relationship Id="rId32" Type="http://schemas.openxmlformats.org/officeDocument/2006/relationships/font" Target="fonts/RubikMedium-bold.fntdata"/><Relationship Id="rId13" Type="http://schemas.openxmlformats.org/officeDocument/2006/relationships/slide" Target="slides/slide9.xml"/><Relationship Id="rId35" Type="http://schemas.openxmlformats.org/officeDocument/2006/relationships/font" Target="fonts/Montserrat-regular.fntdata"/><Relationship Id="rId12" Type="http://schemas.openxmlformats.org/officeDocument/2006/relationships/slide" Target="slides/slide8.xml"/><Relationship Id="rId34" Type="http://schemas.openxmlformats.org/officeDocument/2006/relationships/font" Target="fonts/RubikMedium-boldItalic.fntdata"/><Relationship Id="rId15" Type="http://schemas.openxmlformats.org/officeDocument/2006/relationships/slide" Target="slides/slide11.xml"/><Relationship Id="rId37" Type="http://schemas.openxmlformats.org/officeDocument/2006/relationships/font" Target="fonts/Montserrat-italic.fntdata"/><Relationship Id="rId14" Type="http://schemas.openxmlformats.org/officeDocument/2006/relationships/slide" Target="slides/slide10.xml"/><Relationship Id="rId36" Type="http://schemas.openxmlformats.org/officeDocument/2006/relationships/font" Target="fonts/Montserrat-bold.fntdata"/><Relationship Id="rId17" Type="http://schemas.openxmlformats.org/officeDocument/2006/relationships/slide" Target="slides/slide13.xml"/><Relationship Id="rId39" Type="http://schemas.openxmlformats.org/officeDocument/2006/relationships/font" Target="fonts/Abel-regular.fntdata"/><Relationship Id="rId16" Type="http://schemas.openxmlformats.org/officeDocument/2006/relationships/slide" Target="slides/slide12.xml"/><Relationship Id="rId38" Type="http://schemas.openxmlformats.org/officeDocument/2006/relationships/font" Target="fonts/Montserrat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14127b21dd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14127b21d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14127b21d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14127b21d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14127b21d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14127b21d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18a425042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18a425042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14127b21dd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14127b21dd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14127b21dd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14127b21dd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169889b81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169889b81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14127b21dd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14127b21dd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14127b21dd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14127b21dd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169889b81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169889b81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9a5542f15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9a5542f15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18a425042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18a425042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18a425042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18a425042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9a78232e01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9a78232e0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18a42504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18a42504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18ef1d19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18ef1d19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9b0aa8567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9b0aa8567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9a5542f15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9a5542f15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9aea31311b_6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9aea31311b_6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998d72262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998d72262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9824130ea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9824130ea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998d722621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998d72262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9a5542f1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9a5542f1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18a425042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18a425042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14127b21d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14127b21d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s://www.flaticon.com/?utm_source=slidesgo_template&amp;utm_medium=referral-link&amp;utm_campaign=s%20g_resources&amp;utm_content=flaticon" TargetMode="External"/><Relationship Id="rId4" Type="http://schemas.openxmlformats.org/officeDocument/2006/relationships/hyperlink" Target="https://www.freepik.com/?utm_source=slidesgo_template&amp;utm_medium=referral-link&amp;utm_campaign=s%20g_resources&amp;utm_content=freepik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2896958" y="-2537327"/>
            <a:ext cx="13462914" cy="9678220"/>
            <a:chOff x="-2896958" y="-2537327"/>
            <a:chExt cx="13462914" cy="9678220"/>
          </a:xfrm>
        </p:grpSpPr>
        <p:sp>
          <p:nvSpPr>
            <p:cNvPr id="11" name="Google Shape;11;p2"/>
            <p:cNvSpPr/>
            <p:nvPr/>
          </p:nvSpPr>
          <p:spPr>
            <a:xfrm rot="1514338">
              <a:off x="5806126" y="-1910385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1514338">
              <a:off x="-2275832" y="2912408"/>
              <a:ext cx="3410358" cy="3676910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514338">
              <a:off x="-1152704" y="2271963"/>
              <a:ext cx="3325502" cy="4032164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514338">
              <a:off x="-1644474" y="2160965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430265">
              <a:off x="6184762" y="-1321502"/>
              <a:ext cx="3378707" cy="3642785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1430265">
              <a:off x="6604611" y="-1035768"/>
              <a:ext cx="3294638" cy="399474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75476" y="1244155"/>
              <a:ext cx="4003500" cy="266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5400000">
              <a:off x="3228495" y="568429"/>
              <a:ext cx="2687009" cy="4013952"/>
            </a:xfrm>
            <a:custGeom>
              <a:rect b="b" l="l" r="r" t="t"/>
              <a:pathLst>
                <a:path extrusionOk="0" h="71534" w="47852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" name="Google Shape;19;p2"/>
          <p:cNvSpPr txBox="1"/>
          <p:nvPr>
            <p:ph type="ctrTitle"/>
          </p:nvPr>
        </p:nvSpPr>
        <p:spPr>
          <a:xfrm>
            <a:off x="2745400" y="1637150"/>
            <a:ext cx="3653400" cy="188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b="0" sz="85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b="0" sz="52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b="0" sz="52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b="0" sz="52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b="0" sz="52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b="0" sz="52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b="0" sz="52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b="0" sz="52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b="0" sz="52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2053275" y="3906550"/>
            <a:ext cx="50376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1"/>
          <p:cNvGrpSpPr/>
          <p:nvPr/>
        </p:nvGrpSpPr>
        <p:grpSpPr>
          <a:xfrm>
            <a:off x="-585686" y="-1099379"/>
            <a:ext cx="10929760" cy="7352891"/>
            <a:chOff x="-585686" y="-1099379"/>
            <a:chExt cx="10929760" cy="7352891"/>
          </a:xfrm>
        </p:grpSpPr>
        <p:sp>
          <p:nvSpPr>
            <p:cNvPr id="116" name="Google Shape;116;p11"/>
            <p:cNvSpPr/>
            <p:nvPr/>
          </p:nvSpPr>
          <p:spPr>
            <a:xfrm rot="315833">
              <a:off x="-470260" y="2809509"/>
              <a:ext cx="2437809" cy="2628347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rot="315833">
              <a:off x="-13572" y="3038950"/>
              <a:ext cx="2377152" cy="288229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315833">
              <a:off x="-286641" y="3248850"/>
              <a:ext cx="2747897" cy="288469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rot="315633">
              <a:off x="6771567" y="-971975"/>
              <a:ext cx="2924002" cy="3152541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315633">
              <a:off x="6951891" y="-552494"/>
              <a:ext cx="2851248" cy="345713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rot="315633">
              <a:off x="6896466" y="-360189"/>
              <a:ext cx="3295933" cy="3460013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1271525" y="759175"/>
              <a:ext cx="6595500" cy="364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rot="5400000">
              <a:off x="2739044" y="-751734"/>
              <a:ext cx="3665822" cy="6646939"/>
            </a:xfrm>
            <a:custGeom>
              <a:rect b="b" l="l" r="r" t="t"/>
              <a:pathLst>
                <a:path extrusionOk="0" h="71534" w="47852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1"/>
          <p:cNvSpPr txBox="1"/>
          <p:nvPr>
            <p:ph hasCustomPrompt="1" type="title"/>
          </p:nvPr>
        </p:nvSpPr>
        <p:spPr>
          <a:xfrm>
            <a:off x="1021525" y="1691625"/>
            <a:ext cx="7101000" cy="14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11"/>
          <p:cNvSpPr txBox="1"/>
          <p:nvPr>
            <p:ph idx="1" type="body"/>
          </p:nvPr>
        </p:nvSpPr>
        <p:spPr>
          <a:xfrm>
            <a:off x="1021500" y="2999825"/>
            <a:ext cx="7101000" cy="4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3"/>
          <p:cNvGrpSpPr/>
          <p:nvPr/>
        </p:nvGrpSpPr>
        <p:grpSpPr>
          <a:xfrm>
            <a:off x="-3157403" y="-2327776"/>
            <a:ext cx="14457596" cy="9492188"/>
            <a:chOff x="-3157403" y="-2327776"/>
            <a:chExt cx="14457596" cy="9492188"/>
          </a:xfrm>
        </p:grpSpPr>
        <p:sp>
          <p:nvSpPr>
            <p:cNvPr id="129" name="Google Shape;129;p13"/>
            <p:cNvSpPr/>
            <p:nvPr/>
          </p:nvSpPr>
          <p:spPr>
            <a:xfrm rot="1514360">
              <a:off x="7664166" y="-1848832"/>
              <a:ext cx="2936660" cy="308285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 rot="1514343">
              <a:off x="-2679303" y="3909620"/>
              <a:ext cx="2625055" cy="2830228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 rot="1514343">
              <a:off x="-1814818" y="3416661"/>
              <a:ext cx="2559739" cy="3103678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 rot="1514343">
              <a:off x="-2193340" y="3331226"/>
              <a:ext cx="2958960" cy="310626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 rot="1430259">
              <a:off x="7953466" y="-1399018"/>
              <a:ext cx="2580939" cy="2782664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 rot="1430259">
              <a:off x="8274188" y="-1180746"/>
              <a:ext cx="2516720" cy="3051518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1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/>
          <p:nvPr/>
        </p:nvSpPr>
        <p:spPr>
          <a:xfrm flipH="1" rot="-1514360">
            <a:off x="-1463407" y="-1848832"/>
            <a:ext cx="2936660" cy="3082854"/>
          </a:xfrm>
          <a:custGeom>
            <a:rect b="b" l="l" r="r" t="t"/>
            <a:pathLst>
              <a:path extrusionOk="0" h="99680" w="94953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" name="Google Shape;137;p14"/>
          <p:cNvGrpSpPr/>
          <p:nvPr/>
        </p:nvGrpSpPr>
        <p:grpSpPr>
          <a:xfrm>
            <a:off x="6905483" y="3227563"/>
            <a:ext cx="4423513" cy="4265955"/>
            <a:chOff x="6905483" y="3227563"/>
            <a:chExt cx="4423513" cy="4265955"/>
          </a:xfrm>
        </p:grpSpPr>
        <p:sp>
          <p:nvSpPr>
            <p:cNvPr id="138" name="Google Shape;138;p14"/>
            <p:cNvSpPr/>
            <p:nvPr/>
          </p:nvSpPr>
          <p:spPr>
            <a:xfrm rot="6914343">
              <a:off x="7432635" y="4287777"/>
              <a:ext cx="2625055" cy="2830228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 rot="6914343">
              <a:off x="7929276" y="3855129"/>
              <a:ext cx="2559739" cy="3103678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 rot="6914343">
              <a:off x="7813807" y="3674924"/>
              <a:ext cx="2958960" cy="310626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" name="Google Shape;141;p14"/>
          <p:cNvSpPr/>
          <p:nvPr/>
        </p:nvSpPr>
        <p:spPr>
          <a:xfrm flipH="1" rot="-1430259">
            <a:off x="-1396986" y="-1399018"/>
            <a:ext cx="2580939" cy="2782664"/>
          </a:xfrm>
          <a:custGeom>
            <a:rect b="b" l="l" r="r" t="t"/>
            <a:pathLst>
              <a:path extrusionOk="0" h="90822" w="84238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4"/>
          <p:cNvSpPr/>
          <p:nvPr/>
        </p:nvSpPr>
        <p:spPr>
          <a:xfrm flipH="1" rot="-1430259">
            <a:off x="-1653489" y="-1180746"/>
            <a:ext cx="2516720" cy="3051518"/>
          </a:xfrm>
          <a:custGeom>
            <a:rect b="b" l="l" r="r" t="t"/>
            <a:pathLst>
              <a:path extrusionOk="0" h="99597" w="82142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5"/>
          <p:cNvGrpSpPr/>
          <p:nvPr/>
        </p:nvGrpSpPr>
        <p:grpSpPr>
          <a:xfrm>
            <a:off x="-1870949" y="-2015865"/>
            <a:ext cx="12501888" cy="9499587"/>
            <a:chOff x="-1870949" y="-2015865"/>
            <a:chExt cx="12501888" cy="9499587"/>
          </a:xfrm>
        </p:grpSpPr>
        <p:sp>
          <p:nvSpPr>
            <p:cNvPr id="145" name="Google Shape;145;p15"/>
            <p:cNvSpPr/>
            <p:nvPr/>
          </p:nvSpPr>
          <p:spPr>
            <a:xfrm rot="-336564">
              <a:off x="7679458" y="3275364"/>
              <a:ext cx="2408737" cy="2597003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5"/>
            <p:cNvSpPr/>
            <p:nvPr/>
          </p:nvSpPr>
          <p:spPr>
            <a:xfrm rot="-336564">
              <a:off x="8146698" y="3440311"/>
              <a:ext cx="2348804" cy="2847919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 rot="-336564">
              <a:off x="7783010" y="3457006"/>
              <a:ext cx="2715127" cy="2850293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 rot="10463436">
              <a:off x="8101045" y="-1455062"/>
              <a:ext cx="2408737" cy="2597003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 rot="10463436">
              <a:off x="7693739" y="-1870925"/>
              <a:ext cx="2348804" cy="2847919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 rot="10463436">
              <a:off x="7691103" y="-1889993"/>
              <a:ext cx="2715127" cy="2850293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 rot="-336564">
              <a:off x="-1374459" y="4490863"/>
              <a:ext cx="2348804" cy="2847919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 rot="-336564">
              <a:off x="-1738147" y="4507557"/>
              <a:ext cx="2715127" cy="2850293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" name="Google Shape;153;p15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54" name="Google Shape;154;p15"/>
          <p:cNvSpPr txBox="1"/>
          <p:nvPr>
            <p:ph idx="1" type="subTitle"/>
          </p:nvPr>
        </p:nvSpPr>
        <p:spPr>
          <a:xfrm>
            <a:off x="1573800" y="1470499"/>
            <a:ext cx="2680200" cy="3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5" name="Google Shape;155;p15"/>
          <p:cNvSpPr txBox="1"/>
          <p:nvPr>
            <p:ph idx="2" type="subTitle"/>
          </p:nvPr>
        </p:nvSpPr>
        <p:spPr>
          <a:xfrm>
            <a:off x="1573800" y="1638475"/>
            <a:ext cx="2680200" cy="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6" name="Google Shape;156;p15"/>
          <p:cNvSpPr txBox="1"/>
          <p:nvPr>
            <p:ph hasCustomPrompt="1" idx="3" type="title"/>
          </p:nvPr>
        </p:nvSpPr>
        <p:spPr>
          <a:xfrm>
            <a:off x="718284" y="1405861"/>
            <a:ext cx="9573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7" name="Google Shape;157;p15"/>
          <p:cNvSpPr txBox="1"/>
          <p:nvPr>
            <p:ph idx="4" type="subTitle"/>
          </p:nvPr>
        </p:nvSpPr>
        <p:spPr>
          <a:xfrm>
            <a:off x="1573800" y="2591424"/>
            <a:ext cx="2680200" cy="3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8" name="Google Shape;158;p15"/>
          <p:cNvSpPr txBox="1"/>
          <p:nvPr>
            <p:ph idx="5" type="subTitle"/>
          </p:nvPr>
        </p:nvSpPr>
        <p:spPr>
          <a:xfrm>
            <a:off x="1573800" y="2759400"/>
            <a:ext cx="2680200" cy="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9" name="Google Shape;159;p15"/>
          <p:cNvSpPr txBox="1"/>
          <p:nvPr>
            <p:ph hasCustomPrompt="1" idx="6" type="title"/>
          </p:nvPr>
        </p:nvSpPr>
        <p:spPr>
          <a:xfrm>
            <a:off x="718284" y="2526786"/>
            <a:ext cx="9573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0" name="Google Shape;160;p15"/>
          <p:cNvSpPr txBox="1"/>
          <p:nvPr>
            <p:ph idx="7" type="subTitle"/>
          </p:nvPr>
        </p:nvSpPr>
        <p:spPr>
          <a:xfrm>
            <a:off x="1573800" y="3712349"/>
            <a:ext cx="2680200" cy="3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1" name="Google Shape;161;p15"/>
          <p:cNvSpPr txBox="1"/>
          <p:nvPr>
            <p:ph idx="8" type="subTitle"/>
          </p:nvPr>
        </p:nvSpPr>
        <p:spPr>
          <a:xfrm>
            <a:off x="1573800" y="3880325"/>
            <a:ext cx="2680200" cy="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2" name="Google Shape;162;p15"/>
          <p:cNvSpPr txBox="1"/>
          <p:nvPr>
            <p:ph hasCustomPrompt="1" idx="9" type="title"/>
          </p:nvPr>
        </p:nvSpPr>
        <p:spPr>
          <a:xfrm>
            <a:off x="718284" y="3647711"/>
            <a:ext cx="9573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3" name="Google Shape;163;p15"/>
          <p:cNvSpPr txBox="1"/>
          <p:nvPr>
            <p:ph idx="13" type="subTitle"/>
          </p:nvPr>
        </p:nvSpPr>
        <p:spPr>
          <a:xfrm>
            <a:off x="5261925" y="1470499"/>
            <a:ext cx="2680200" cy="3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4" name="Google Shape;164;p15"/>
          <p:cNvSpPr txBox="1"/>
          <p:nvPr>
            <p:ph idx="14" type="subTitle"/>
          </p:nvPr>
        </p:nvSpPr>
        <p:spPr>
          <a:xfrm>
            <a:off x="5261925" y="1638475"/>
            <a:ext cx="2680200" cy="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5" name="Google Shape;165;p15"/>
          <p:cNvSpPr txBox="1"/>
          <p:nvPr>
            <p:ph hasCustomPrompt="1" idx="15" type="title"/>
          </p:nvPr>
        </p:nvSpPr>
        <p:spPr>
          <a:xfrm>
            <a:off x="4406409" y="1405861"/>
            <a:ext cx="9573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6" name="Google Shape;166;p15"/>
          <p:cNvSpPr txBox="1"/>
          <p:nvPr>
            <p:ph idx="16" type="subTitle"/>
          </p:nvPr>
        </p:nvSpPr>
        <p:spPr>
          <a:xfrm>
            <a:off x="5261925" y="2591424"/>
            <a:ext cx="2680200" cy="3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7" name="Google Shape;167;p15"/>
          <p:cNvSpPr txBox="1"/>
          <p:nvPr>
            <p:ph idx="17" type="subTitle"/>
          </p:nvPr>
        </p:nvSpPr>
        <p:spPr>
          <a:xfrm>
            <a:off x="5261925" y="2759400"/>
            <a:ext cx="2680200" cy="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8" name="Google Shape;168;p15"/>
          <p:cNvSpPr txBox="1"/>
          <p:nvPr>
            <p:ph hasCustomPrompt="1" idx="18" type="title"/>
          </p:nvPr>
        </p:nvSpPr>
        <p:spPr>
          <a:xfrm>
            <a:off x="4406409" y="2526786"/>
            <a:ext cx="9573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9" name="Google Shape;169;p15"/>
          <p:cNvSpPr txBox="1"/>
          <p:nvPr>
            <p:ph idx="19" type="subTitle"/>
          </p:nvPr>
        </p:nvSpPr>
        <p:spPr>
          <a:xfrm>
            <a:off x="5261925" y="3712349"/>
            <a:ext cx="2680200" cy="3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0" name="Google Shape;170;p15"/>
          <p:cNvSpPr txBox="1"/>
          <p:nvPr>
            <p:ph idx="20" type="subTitle"/>
          </p:nvPr>
        </p:nvSpPr>
        <p:spPr>
          <a:xfrm>
            <a:off x="5261925" y="3880325"/>
            <a:ext cx="2680200" cy="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1" name="Google Shape;171;p15"/>
          <p:cNvSpPr txBox="1"/>
          <p:nvPr>
            <p:ph hasCustomPrompt="1" idx="21" type="title"/>
          </p:nvPr>
        </p:nvSpPr>
        <p:spPr>
          <a:xfrm>
            <a:off x="4406409" y="3647711"/>
            <a:ext cx="9573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6"/>
          <p:cNvGrpSpPr/>
          <p:nvPr/>
        </p:nvGrpSpPr>
        <p:grpSpPr>
          <a:xfrm>
            <a:off x="-2027980" y="-2596320"/>
            <a:ext cx="14549688" cy="10668394"/>
            <a:chOff x="-2027980" y="-2596320"/>
            <a:chExt cx="14549688" cy="10668394"/>
          </a:xfrm>
        </p:grpSpPr>
        <p:grpSp>
          <p:nvGrpSpPr>
            <p:cNvPr id="174" name="Google Shape;174;p16"/>
            <p:cNvGrpSpPr/>
            <p:nvPr/>
          </p:nvGrpSpPr>
          <p:grpSpPr>
            <a:xfrm rot="2219984">
              <a:off x="-1194691" y="3296805"/>
              <a:ext cx="3796561" cy="4039571"/>
              <a:chOff x="7558301" y="3163860"/>
              <a:chExt cx="3072638" cy="3269311"/>
            </a:xfrm>
          </p:grpSpPr>
          <p:sp>
            <p:nvSpPr>
              <p:cNvPr id="175" name="Google Shape;175;p16"/>
              <p:cNvSpPr/>
              <p:nvPr/>
            </p:nvSpPr>
            <p:spPr>
              <a:xfrm rot="-336564">
                <a:off x="7679458" y="3275364"/>
                <a:ext cx="2408737" cy="2597003"/>
              </a:xfrm>
              <a:custGeom>
                <a:rect b="b" l="l" r="r" t="t"/>
                <a:pathLst>
                  <a:path extrusionOk="0" h="90822" w="84238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6"/>
              <p:cNvSpPr/>
              <p:nvPr/>
            </p:nvSpPr>
            <p:spPr>
              <a:xfrm rot="-336564">
                <a:off x="8146698" y="3440311"/>
                <a:ext cx="2348804" cy="2847919"/>
              </a:xfrm>
              <a:custGeom>
                <a:rect b="b" l="l" r="r" t="t"/>
                <a:pathLst>
                  <a:path extrusionOk="0" h="99597" w="82142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6"/>
              <p:cNvSpPr/>
              <p:nvPr/>
            </p:nvSpPr>
            <p:spPr>
              <a:xfrm rot="-336564">
                <a:off x="7783010" y="3457006"/>
                <a:ext cx="2715127" cy="2850293"/>
              </a:xfrm>
              <a:custGeom>
                <a:rect b="b" l="l" r="r" t="t"/>
                <a:pathLst>
                  <a:path extrusionOk="0" h="99680" w="94953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6"/>
            <p:cNvGrpSpPr/>
            <p:nvPr/>
          </p:nvGrpSpPr>
          <p:grpSpPr>
            <a:xfrm rot="2219984">
              <a:off x="7891859" y="-1860620"/>
              <a:ext cx="3796561" cy="4039571"/>
              <a:chOff x="7558301" y="3163860"/>
              <a:chExt cx="3072638" cy="3269311"/>
            </a:xfrm>
          </p:grpSpPr>
          <p:sp>
            <p:nvSpPr>
              <p:cNvPr id="179" name="Google Shape;179;p16"/>
              <p:cNvSpPr/>
              <p:nvPr/>
            </p:nvSpPr>
            <p:spPr>
              <a:xfrm rot="-336564">
                <a:off x="7679458" y="3275364"/>
                <a:ext cx="2408737" cy="2597003"/>
              </a:xfrm>
              <a:custGeom>
                <a:rect b="b" l="l" r="r" t="t"/>
                <a:pathLst>
                  <a:path extrusionOk="0" h="90822" w="84238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6"/>
              <p:cNvSpPr/>
              <p:nvPr/>
            </p:nvSpPr>
            <p:spPr>
              <a:xfrm rot="-336564">
                <a:off x="8146698" y="3440311"/>
                <a:ext cx="2348804" cy="2847919"/>
              </a:xfrm>
              <a:custGeom>
                <a:rect b="b" l="l" r="r" t="t"/>
                <a:pathLst>
                  <a:path extrusionOk="0" h="99597" w="82142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6"/>
              <p:cNvSpPr/>
              <p:nvPr/>
            </p:nvSpPr>
            <p:spPr>
              <a:xfrm rot="-336564">
                <a:off x="7783010" y="3457006"/>
                <a:ext cx="2715127" cy="2850293"/>
              </a:xfrm>
              <a:custGeom>
                <a:rect b="b" l="l" r="r" t="t"/>
                <a:pathLst>
                  <a:path extrusionOk="0" h="99680" w="94953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2" name="Google Shape;182;p16"/>
          <p:cNvSpPr txBox="1"/>
          <p:nvPr>
            <p:ph idx="1" type="subTitle"/>
          </p:nvPr>
        </p:nvSpPr>
        <p:spPr>
          <a:xfrm>
            <a:off x="3397475" y="2494871"/>
            <a:ext cx="2349000" cy="3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3" name="Google Shape;183;p16"/>
          <p:cNvSpPr txBox="1"/>
          <p:nvPr>
            <p:ph idx="2" type="subTitle"/>
          </p:nvPr>
        </p:nvSpPr>
        <p:spPr>
          <a:xfrm>
            <a:off x="3397475" y="2688300"/>
            <a:ext cx="2349000" cy="10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4" name="Google Shape;184;p16"/>
          <p:cNvSpPr txBox="1"/>
          <p:nvPr>
            <p:ph idx="3" type="subTitle"/>
          </p:nvPr>
        </p:nvSpPr>
        <p:spPr>
          <a:xfrm>
            <a:off x="819875" y="2494871"/>
            <a:ext cx="2349000" cy="3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5" name="Google Shape;185;p16"/>
          <p:cNvSpPr txBox="1"/>
          <p:nvPr>
            <p:ph idx="4" type="subTitle"/>
          </p:nvPr>
        </p:nvSpPr>
        <p:spPr>
          <a:xfrm>
            <a:off x="819875" y="2688300"/>
            <a:ext cx="2349000" cy="10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6" name="Google Shape;186;p16"/>
          <p:cNvSpPr txBox="1"/>
          <p:nvPr>
            <p:ph idx="5" type="subTitle"/>
          </p:nvPr>
        </p:nvSpPr>
        <p:spPr>
          <a:xfrm>
            <a:off x="5975075" y="2494871"/>
            <a:ext cx="2349000" cy="3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7" name="Google Shape;187;p16"/>
          <p:cNvSpPr txBox="1"/>
          <p:nvPr>
            <p:ph idx="6" type="subTitle"/>
          </p:nvPr>
        </p:nvSpPr>
        <p:spPr>
          <a:xfrm>
            <a:off x="5975075" y="2688300"/>
            <a:ext cx="2349000" cy="10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8" name="Google Shape;188;p16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7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17"/>
          <p:cNvGrpSpPr/>
          <p:nvPr/>
        </p:nvGrpSpPr>
        <p:grpSpPr>
          <a:xfrm>
            <a:off x="-3621963" y="-1003613"/>
            <a:ext cx="14748864" cy="9515698"/>
            <a:chOff x="-3621963" y="-1003613"/>
            <a:chExt cx="14748864" cy="9515698"/>
          </a:xfrm>
        </p:grpSpPr>
        <p:sp>
          <p:nvSpPr>
            <p:cNvPr id="191" name="Google Shape;191;p17"/>
            <p:cNvSpPr/>
            <p:nvPr/>
          </p:nvSpPr>
          <p:spPr>
            <a:xfrm>
              <a:off x="-2981249" y="4185615"/>
              <a:ext cx="3844172" cy="4035545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7"/>
            <p:cNvSpPr/>
            <p:nvPr/>
          </p:nvSpPr>
          <p:spPr>
            <a:xfrm rot="5114100">
              <a:off x="8678084" y="-994810"/>
              <a:ext cx="2215747" cy="2388928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7"/>
            <p:cNvSpPr/>
            <p:nvPr/>
          </p:nvSpPr>
          <p:spPr>
            <a:xfrm rot="5114100">
              <a:off x="8650417" y="-715298"/>
              <a:ext cx="2160615" cy="2619741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7"/>
            <p:cNvSpPr/>
            <p:nvPr/>
          </p:nvSpPr>
          <p:spPr>
            <a:xfrm rot="5114100">
              <a:off x="8467940" y="-882708"/>
              <a:ext cx="2497588" cy="26219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7"/>
            <p:cNvSpPr/>
            <p:nvPr/>
          </p:nvSpPr>
          <p:spPr>
            <a:xfrm rot="1430265">
              <a:off x="-3029963" y="3507636"/>
              <a:ext cx="3378707" cy="3642785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7"/>
            <p:cNvSpPr/>
            <p:nvPr/>
          </p:nvSpPr>
          <p:spPr>
            <a:xfrm rot="1430265">
              <a:off x="-2686314" y="4021970"/>
              <a:ext cx="3294638" cy="399474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" name="Google Shape;197;p17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98" name="Google Shape;198;p17"/>
          <p:cNvSpPr txBox="1"/>
          <p:nvPr>
            <p:ph idx="1" type="subTitle"/>
          </p:nvPr>
        </p:nvSpPr>
        <p:spPr>
          <a:xfrm>
            <a:off x="2117675" y="1629800"/>
            <a:ext cx="2200200" cy="3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9" name="Google Shape;199;p17"/>
          <p:cNvSpPr txBox="1"/>
          <p:nvPr>
            <p:ph idx="2" type="subTitle"/>
          </p:nvPr>
        </p:nvSpPr>
        <p:spPr>
          <a:xfrm>
            <a:off x="2117675" y="1823228"/>
            <a:ext cx="2200200" cy="8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0" name="Google Shape;200;p17"/>
          <p:cNvSpPr txBox="1"/>
          <p:nvPr>
            <p:ph idx="3" type="subTitle"/>
          </p:nvPr>
        </p:nvSpPr>
        <p:spPr>
          <a:xfrm>
            <a:off x="2117675" y="3087973"/>
            <a:ext cx="2200200" cy="3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1" name="Google Shape;201;p17"/>
          <p:cNvSpPr txBox="1"/>
          <p:nvPr>
            <p:ph idx="4" type="subTitle"/>
          </p:nvPr>
        </p:nvSpPr>
        <p:spPr>
          <a:xfrm>
            <a:off x="2117675" y="3281401"/>
            <a:ext cx="2200200" cy="8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2" name="Google Shape;202;p17"/>
          <p:cNvSpPr txBox="1"/>
          <p:nvPr>
            <p:ph idx="5" type="subTitle"/>
          </p:nvPr>
        </p:nvSpPr>
        <p:spPr>
          <a:xfrm>
            <a:off x="4825925" y="1629800"/>
            <a:ext cx="2200200" cy="3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3" name="Google Shape;203;p17"/>
          <p:cNvSpPr txBox="1"/>
          <p:nvPr>
            <p:ph idx="6" type="subTitle"/>
          </p:nvPr>
        </p:nvSpPr>
        <p:spPr>
          <a:xfrm>
            <a:off x="4825925" y="1823228"/>
            <a:ext cx="2200200" cy="8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4" name="Google Shape;204;p17"/>
          <p:cNvSpPr txBox="1"/>
          <p:nvPr>
            <p:ph idx="7" type="subTitle"/>
          </p:nvPr>
        </p:nvSpPr>
        <p:spPr>
          <a:xfrm>
            <a:off x="4825925" y="3087973"/>
            <a:ext cx="2200200" cy="3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5" name="Google Shape;205;p17"/>
          <p:cNvSpPr txBox="1"/>
          <p:nvPr>
            <p:ph idx="8" type="subTitle"/>
          </p:nvPr>
        </p:nvSpPr>
        <p:spPr>
          <a:xfrm>
            <a:off x="4825925" y="3281401"/>
            <a:ext cx="2200200" cy="8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right">
  <p:cSld name="CUSTOM_2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"/>
          <p:cNvSpPr txBox="1"/>
          <p:nvPr>
            <p:ph type="title"/>
          </p:nvPr>
        </p:nvSpPr>
        <p:spPr>
          <a:xfrm>
            <a:off x="5439725" y="1726072"/>
            <a:ext cx="2846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grpSp>
        <p:nvGrpSpPr>
          <p:cNvPr id="208" name="Google Shape;208;p18"/>
          <p:cNvGrpSpPr/>
          <p:nvPr/>
        </p:nvGrpSpPr>
        <p:grpSpPr>
          <a:xfrm flipH="1">
            <a:off x="-1967333" y="-2924127"/>
            <a:ext cx="5436706" cy="5991674"/>
            <a:chOff x="5129250" y="-2537327"/>
            <a:chExt cx="5436706" cy="5991674"/>
          </a:xfrm>
        </p:grpSpPr>
        <p:sp>
          <p:nvSpPr>
            <p:cNvPr id="209" name="Google Shape;209;p18"/>
            <p:cNvSpPr/>
            <p:nvPr/>
          </p:nvSpPr>
          <p:spPr>
            <a:xfrm rot="1514338">
              <a:off x="5806126" y="-1910385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8"/>
            <p:cNvSpPr/>
            <p:nvPr/>
          </p:nvSpPr>
          <p:spPr>
            <a:xfrm rot="1430265">
              <a:off x="6184762" y="-1321502"/>
              <a:ext cx="3378707" cy="3642785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8"/>
            <p:cNvSpPr/>
            <p:nvPr/>
          </p:nvSpPr>
          <p:spPr>
            <a:xfrm rot="1430265">
              <a:off x="6604611" y="-1035768"/>
              <a:ext cx="3294638" cy="399474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" name="Google Shape;212;p18"/>
          <p:cNvGrpSpPr/>
          <p:nvPr/>
        </p:nvGrpSpPr>
        <p:grpSpPr>
          <a:xfrm flipH="1">
            <a:off x="3951018" y="2219348"/>
            <a:ext cx="5773513" cy="5606870"/>
            <a:chOff x="-2896958" y="1534023"/>
            <a:chExt cx="5773513" cy="5606870"/>
          </a:xfrm>
        </p:grpSpPr>
        <p:sp>
          <p:nvSpPr>
            <p:cNvPr id="213" name="Google Shape;213;p18"/>
            <p:cNvSpPr/>
            <p:nvPr/>
          </p:nvSpPr>
          <p:spPr>
            <a:xfrm rot="1514338">
              <a:off x="-2275832" y="2912408"/>
              <a:ext cx="3410358" cy="3676910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8"/>
            <p:cNvSpPr/>
            <p:nvPr/>
          </p:nvSpPr>
          <p:spPr>
            <a:xfrm rot="1514338">
              <a:off x="-1152704" y="2271963"/>
              <a:ext cx="3325502" cy="4032164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8"/>
            <p:cNvSpPr/>
            <p:nvPr/>
          </p:nvSpPr>
          <p:spPr>
            <a:xfrm rot="1514338">
              <a:off x="-1644474" y="2160965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" name="Google Shape;216;p18"/>
          <p:cNvSpPr txBox="1"/>
          <p:nvPr>
            <p:ph idx="1" type="subTitle"/>
          </p:nvPr>
        </p:nvSpPr>
        <p:spPr>
          <a:xfrm>
            <a:off x="5232875" y="2323535"/>
            <a:ext cx="3259800" cy="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left">
  <p:cSld name="CUSTOM_2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"/>
          <p:cNvSpPr txBox="1"/>
          <p:nvPr>
            <p:ph type="title"/>
          </p:nvPr>
        </p:nvSpPr>
        <p:spPr>
          <a:xfrm>
            <a:off x="872575" y="1726072"/>
            <a:ext cx="2846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grpSp>
        <p:nvGrpSpPr>
          <p:cNvPr id="219" name="Google Shape;219;p19"/>
          <p:cNvGrpSpPr/>
          <p:nvPr/>
        </p:nvGrpSpPr>
        <p:grpSpPr>
          <a:xfrm>
            <a:off x="4912189" y="-2543127"/>
            <a:ext cx="5436706" cy="5991674"/>
            <a:chOff x="5129250" y="-2537327"/>
            <a:chExt cx="5436706" cy="5991674"/>
          </a:xfrm>
        </p:grpSpPr>
        <p:sp>
          <p:nvSpPr>
            <p:cNvPr id="220" name="Google Shape;220;p19"/>
            <p:cNvSpPr/>
            <p:nvPr/>
          </p:nvSpPr>
          <p:spPr>
            <a:xfrm rot="1514338">
              <a:off x="5806126" y="-1910385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9"/>
            <p:cNvSpPr/>
            <p:nvPr/>
          </p:nvSpPr>
          <p:spPr>
            <a:xfrm rot="1430265">
              <a:off x="6184762" y="-1321502"/>
              <a:ext cx="3378707" cy="3642785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9"/>
            <p:cNvSpPr/>
            <p:nvPr/>
          </p:nvSpPr>
          <p:spPr>
            <a:xfrm rot="1430265">
              <a:off x="6604611" y="-1035768"/>
              <a:ext cx="3294638" cy="399474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" name="Google Shape;223;p19"/>
          <p:cNvGrpSpPr/>
          <p:nvPr/>
        </p:nvGrpSpPr>
        <p:grpSpPr>
          <a:xfrm>
            <a:off x="-1412384" y="2219348"/>
            <a:ext cx="5773513" cy="5606870"/>
            <a:chOff x="-2896958" y="1534023"/>
            <a:chExt cx="5773513" cy="5606870"/>
          </a:xfrm>
        </p:grpSpPr>
        <p:sp>
          <p:nvSpPr>
            <p:cNvPr id="224" name="Google Shape;224;p19"/>
            <p:cNvSpPr/>
            <p:nvPr/>
          </p:nvSpPr>
          <p:spPr>
            <a:xfrm rot="1514338">
              <a:off x="-2275832" y="2912408"/>
              <a:ext cx="3410358" cy="3676910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9"/>
            <p:cNvSpPr/>
            <p:nvPr/>
          </p:nvSpPr>
          <p:spPr>
            <a:xfrm rot="1514338">
              <a:off x="-1152704" y="2271963"/>
              <a:ext cx="3325502" cy="4032164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9"/>
            <p:cNvSpPr/>
            <p:nvPr/>
          </p:nvSpPr>
          <p:spPr>
            <a:xfrm rot="1514338">
              <a:off x="-1644474" y="2160965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" name="Google Shape;227;p19"/>
          <p:cNvSpPr txBox="1"/>
          <p:nvPr>
            <p:ph idx="1" type="subTitle"/>
          </p:nvPr>
        </p:nvSpPr>
        <p:spPr>
          <a:xfrm>
            <a:off x="665726" y="2323535"/>
            <a:ext cx="3259800" cy="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0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grpSp>
        <p:nvGrpSpPr>
          <p:cNvPr id="230" name="Google Shape;230;p20"/>
          <p:cNvGrpSpPr/>
          <p:nvPr/>
        </p:nvGrpSpPr>
        <p:grpSpPr>
          <a:xfrm>
            <a:off x="-3621963" y="-1003613"/>
            <a:ext cx="14748864" cy="9515698"/>
            <a:chOff x="-3621963" y="-1003613"/>
            <a:chExt cx="14748864" cy="9515698"/>
          </a:xfrm>
        </p:grpSpPr>
        <p:sp>
          <p:nvSpPr>
            <p:cNvPr id="231" name="Google Shape;231;p20"/>
            <p:cNvSpPr/>
            <p:nvPr/>
          </p:nvSpPr>
          <p:spPr>
            <a:xfrm>
              <a:off x="-2981249" y="4185615"/>
              <a:ext cx="3844172" cy="4035545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0"/>
            <p:cNvSpPr/>
            <p:nvPr/>
          </p:nvSpPr>
          <p:spPr>
            <a:xfrm rot="5114100">
              <a:off x="8678084" y="-994810"/>
              <a:ext cx="2215747" cy="2388928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0"/>
            <p:cNvSpPr/>
            <p:nvPr/>
          </p:nvSpPr>
          <p:spPr>
            <a:xfrm rot="5114100">
              <a:off x="8650417" y="-715298"/>
              <a:ext cx="2160615" cy="2619741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0"/>
            <p:cNvSpPr/>
            <p:nvPr/>
          </p:nvSpPr>
          <p:spPr>
            <a:xfrm rot="5114100">
              <a:off x="8467940" y="-882708"/>
              <a:ext cx="2497588" cy="26219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0"/>
            <p:cNvSpPr/>
            <p:nvPr/>
          </p:nvSpPr>
          <p:spPr>
            <a:xfrm rot="1430265">
              <a:off x="-3029963" y="3507636"/>
              <a:ext cx="3378707" cy="3642785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0"/>
            <p:cNvSpPr/>
            <p:nvPr/>
          </p:nvSpPr>
          <p:spPr>
            <a:xfrm rot="1430265">
              <a:off x="-2686314" y="4021970"/>
              <a:ext cx="3294638" cy="399474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>
            <a:off x="-3030308" y="-2842127"/>
            <a:ext cx="15253614" cy="10299995"/>
            <a:chOff x="-3030308" y="-2842127"/>
            <a:chExt cx="15253614" cy="10299995"/>
          </a:xfrm>
        </p:grpSpPr>
        <p:sp>
          <p:nvSpPr>
            <p:cNvPr id="23" name="Google Shape;23;p3"/>
            <p:cNvSpPr/>
            <p:nvPr/>
          </p:nvSpPr>
          <p:spPr>
            <a:xfrm rot="-9285662">
              <a:off x="7702278" y="-1512919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-9285662">
              <a:off x="-1764529" y="2618998"/>
              <a:ext cx="3410358" cy="3676910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9285662">
              <a:off x="-2326551" y="2687763"/>
              <a:ext cx="3325502" cy="4032164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9285662">
              <a:off x="-2353432" y="2795402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9369735">
              <a:off x="7789087" y="-1709064"/>
              <a:ext cx="3378707" cy="3642785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-9369735">
              <a:off x="7453307" y="-2346755"/>
              <a:ext cx="3294638" cy="399474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" name="Google Shape;29;p3"/>
          <p:cNvSpPr txBox="1"/>
          <p:nvPr>
            <p:ph type="title"/>
          </p:nvPr>
        </p:nvSpPr>
        <p:spPr>
          <a:xfrm>
            <a:off x="2439450" y="2337508"/>
            <a:ext cx="42651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" name="Google Shape;30;p3"/>
          <p:cNvSpPr txBox="1"/>
          <p:nvPr>
            <p:ph idx="1" type="subTitle"/>
          </p:nvPr>
        </p:nvSpPr>
        <p:spPr>
          <a:xfrm>
            <a:off x="3133400" y="3782163"/>
            <a:ext cx="28773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" name="Google Shape;31;p3"/>
          <p:cNvSpPr txBox="1"/>
          <p:nvPr>
            <p:ph hasCustomPrompt="1" idx="2" type="title"/>
          </p:nvPr>
        </p:nvSpPr>
        <p:spPr>
          <a:xfrm>
            <a:off x="3082350" y="867950"/>
            <a:ext cx="2979300" cy="130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ong text">
  <p:cSld name="CUSTOM_3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21"/>
          <p:cNvGrpSpPr/>
          <p:nvPr/>
        </p:nvGrpSpPr>
        <p:grpSpPr>
          <a:xfrm>
            <a:off x="-2134953" y="-2232526"/>
            <a:ext cx="13005666" cy="9144743"/>
            <a:chOff x="-2134953" y="-2232526"/>
            <a:chExt cx="13005666" cy="9144743"/>
          </a:xfrm>
        </p:grpSpPr>
        <p:sp>
          <p:nvSpPr>
            <p:cNvPr id="239" name="Google Shape;239;p21"/>
            <p:cNvSpPr/>
            <p:nvPr/>
          </p:nvSpPr>
          <p:spPr>
            <a:xfrm rot="1514180">
              <a:off x="7764459" y="-1823388"/>
              <a:ext cx="2508827" cy="2633723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1"/>
            <p:cNvSpPr/>
            <p:nvPr/>
          </p:nvSpPr>
          <p:spPr>
            <a:xfrm rot="1514383">
              <a:off x="-1786388" y="4539304"/>
              <a:ext cx="1913798" cy="2063379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1"/>
            <p:cNvSpPr/>
            <p:nvPr/>
          </p:nvSpPr>
          <p:spPr>
            <a:xfrm rot="1514383">
              <a:off x="-1156102" y="4179892"/>
              <a:ext cx="1866179" cy="2262738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1"/>
            <p:cNvSpPr/>
            <p:nvPr/>
          </p:nvSpPr>
          <p:spPr>
            <a:xfrm rot="1514383">
              <a:off x="-1432077" y="4117600"/>
              <a:ext cx="2157231" cy="22646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1"/>
            <p:cNvSpPr/>
            <p:nvPr/>
          </p:nvSpPr>
          <p:spPr>
            <a:xfrm rot="1430415">
              <a:off x="8011433" y="-1439033"/>
              <a:ext cx="2205009" cy="2377351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1"/>
            <p:cNvSpPr/>
            <p:nvPr/>
          </p:nvSpPr>
          <p:spPr>
            <a:xfrm rot="1430415">
              <a:off x="8285431" y="-1252560"/>
              <a:ext cx="2150144" cy="2607045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" name="Google Shape;245;p21"/>
          <p:cNvSpPr txBox="1"/>
          <p:nvPr>
            <p:ph idx="1" type="subTitle"/>
          </p:nvPr>
        </p:nvSpPr>
        <p:spPr>
          <a:xfrm>
            <a:off x="625650" y="1048041"/>
            <a:ext cx="7689900" cy="3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246" name="Google Shape;246;p21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ical app">
  <p:cSld name="CUSTOM_4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22"/>
          <p:cNvGrpSpPr/>
          <p:nvPr/>
        </p:nvGrpSpPr>
        <p:grpSpPr>
          <a:xfrm>
            <a:off x="-3075157" y="-3061151"/>
            <a:ext cx="15800562" cy="10202043"/>
            <a:chOff x="-3075157" y="-3061151"/>
            <a:chExt cx="15800562" cy="10202043"/>
          </a:xfrm>
        </p:grpSpPr>
        <p:sp>
          <p:nvSpPr>
            <p:cNvPr id="249" name="Google Shape;249;p22"/>
            <p:cNvSpPr/>
            <p:nvPr/>
          </p:nvSpPr>
          <p:spPr>
            <a:xfrm rot="6014436">
              <a:off x="-2080991" y="-2828732"/>
              <a:ext cx="3844166" cy="4035538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2"/>
            <p:cNvSpPr/>
            <p:nvPr/>
          </p:nvSpPr>
          <p:spPr>
            <a:xfrm flipH="1" rot="-1514338">
              <a:off x="8693921" y="2912408"/>
              <a:ext cx="3410358" cy="3676910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2"/>
            <p:cNvSpPr/>
            <p:nvPr/>
          </p:nvSpPr>
          <p:spPr>
            <a:xfrm flipH="1" rot="-1514338">
              <a:off x="7655649" y="2271963"/>
              <a:ext cx="3325502" cy="4032164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2"/>
            <p:cNvSpPr/>
            <p:nvPr/>
          </p:nvSpPr>
          <p:spPr>
            <a:xfrm flipH="1" rot="-1514338">
              <a:off x="7628768" y="2160965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2"/>
            <p:cNvSpPr/>
            <p:nvPr/>
          </p:nvSpPr>
          <p:spPr>
            <a:xfrm rot="5930292">
              <a:off x="-2189566" y="-2389777"/>
              <a:ext cx="3378681" cy="3642756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2"/>
            <p:cNvSpPr/>
            <p:nvPr/>
          </p:nvSpPr>
          <p:spPr>
            <a:xfrm rot="5930292">
              <a:off x="-2495725" y="-2081314"/>
              <a:ext cx="3294613" cy="3994711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22"/>
          <p:cNvSpPr txBox="1"/>
          <p:nvPr>
            <p:ph idx="1" type="subTitle"/>
          </p:nvPr>
        </p:nvSpPr>
        <p:spPr>
          <a:xfrm>
            <a:off x="1116488" y="2036100"/>
            <a:ext cx="2727900" cy="16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22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escription">
  <p:cSld name="CUSTOM_5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23"/>
          <p:cNvGrpSpPr/>
          <p:nvPr/>
        </p:nvGrpSpPr>
        <p:grpSpPr>
          <a:xfrm>
            <a:off x="-3100002" y="-1641977"/>
            <a:ext cx="15032909" cy="8840158"/>
            <a:chOff x="-3100002" y="-1641977"/>
            <a:chExt cx="15032909" cy="8840158"/>
          </a:xfrm>
        </p:grpSpPr>
        <p:sp>
          <p:nvSpPr>
            <p:cNvPr id="259" name="Google Shape;259;p23"/>
            <p:cNvSpPr/>
            <p:nvPr/>
          </p:nvSpPr>
          <p:spPr>
            <a:xfrm rot="1514338">
              <a:off x="7173076" y="-1015035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3"/>
            <p:cNvSpPr/>
            <p:nvPr/>
          </p:nvSpPr>
          <p:spPr>
            <a:xfrm rot="-8385681">
              <a:off x="-1067073" y="2244669"/>
              <a:ext cx="3410414" cy="3676970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3"/>
            <p:cNvSpPr/>
            <p:nvPr/>
          </p:nvSpPr>
          <p:spPr>
            <a:xfrm rot="-8385681">
              <a:off x="-2188305" y="2234378"/>
              <a:ext cx="3325556" cy="4032230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3"/>
            <p:cNvSpPr/>
            <p:nvPr/>
          </p:nvSpPr>
          <p:spPr>
            <a:xfrm rot="-8385681">
              <a:off x="-2251408" y="2398451"/>
              <a:ext cx="3844216" cy="4035590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3"/>
            <p:cNvSpPr/>
            <p:nvPr/>
          </p:nvSpPr>
          <p:spPr>
            <a:xfrm rot="1430265">
              <a:off x="7551712" y="-426152"/>
              <a:ext cx="3378707" cy="3642785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3"/>
            <p:cNvSpPr/>
            <p:nvPr/>
          </p:nvSpPr>
          <p:spPr>
            <a:xfrm rot="1430265">
              <a:off x="7971561" y="-140418"/>
              <a:ext cx="3294638" cy="399474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3"/>
          <p:cNvSpPr txBox="1"/>
          <p:nvPr>
            <p:ph idx="1" type="subTitle"/>
          </p:nvPr>
        </p:nvSpPr>
        <p:spPr>
          <a:xfrm>
            <a:off x="3335425" y="1786125"/>
            <a:ext cx="2473200" cy="15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6" name="Google Shape;266;p23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4"/>
          <p:cNvSpPr txBox="1"/>
          <p:nvPr>
            <p:ph idx="1" type="subTitle"/>
          </p:nvPr>
        </p:nvSpPr>
        <p:spPr>
          <a:xfrm>
            <a:off x="3397475" y="1885271"/>
            <a:ext cx="2349000" cy="3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9" name="Google Shape;269;p24"/>
          <p:cNvSpPr txBox="1"/>
          <p:nvPr>
            <p:ph idx="2" type="subTitle"/>
          </p:nvPr>
        </p:nvSpPr>
        <p:spPr>
          <a:xfrm>
            <a:off x="3397475" y="2078700"/>
            <a:ext cx="23490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0" name="Google Shape;270;p24"/>
          <p:cNvSpPr txBox="1"/>
          <p:nvPr>
            <p:ph idx="3" type="subTitle"/>
          </p:nvPr>
        </p:nvSpPr>
        <p:spPr>
          <a:xfrm>
            <a:off x="819875" y="1885271"/>
            <a:ext cx="2349000" cy="3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1" name="Google Shape;271;p24"/>
          <p:cNvSpPr txBox="1"/>
          <p:nvPr>
            <p:ph idx="4" type="subTitle"/>
          </p:nvPr>
        </p:nvSpPr>
        <p:spPr>
          <a:xfrm>
            <a:off x="819875" y="2078700"/>
            <a:ext cx="23490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2" name="Google Shape;272;p24"/>
          <p:cNvSpPr txBox="1"/>
          <p:nvPr>
            <p:ph idx="5" type="subTitle"/>
          </p:nvPr>
        </p:nvSpPr>
        <p:spPr>
          <a:xfrm>
            <a:off x="5975075" y="1885271"/>
            <a:ext cx="2349000" cy="3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3" name="Google Shape;273;p24"/>
          <p:cNvSpPr txBox="1"/>
          <p:nvPr>
            <p:ph idx="6" type="subTitle"/>
          </p:nvPr>
        </p:nvSpPr>
        <p:spPr>
          <a:xfrm>
            <a:off x="5975075" y="2078700"/>
            <a:ext cx="23490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4" name="Google Shape;274;p24"/>
          <p:cNvSpPr txBox="1"/>
          <p:nvPr>
            <p:ph idx="7" type="subTitle"/>
          </p:nvPr>
        </p:nvSpPr>
        <p:spPr>
          <a:xfrm>
            <a:off x="3397475" y="3436796"/>
            <a:ext cx="2349000" cy="3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5" name="Google Shape;275;p24"/>
          <p:cNvSpPr txBox="1"/>
          <p:nvPr>
            <p:ph idx="8" type="subTitle"/>
          </p:nvPr>
        </p:nvSpPr>
        <p:spPr>
          <a:xfrm>
            <a:off x="3397475" y="3630225"/>
            <a:ext cx="23490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6" name="Google Shape;276;p24"/>
          <p:cNvSpPr txBox="1"/>
          <p:nvPr>
            <p:ph idx="9" type="subTitle"/>
          </p:nvPr>
        </p:nvSpPr>
        <p:spPr>
          <a:xfrm>
            <a:off x="819875" y="3436796"/>
            <a:ext cx="2349000" cy="3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7" name="Google Shape;277;p24"/>
          <p:cNvSpPr txBox="1"/>
          <p:nvPr>
            <p:ph idx="13" type="subTitle"/>
          </p:nvPr>
        </p:nvSpPr>
        <p:spPr>
          <a:xfrm>
            <a:off x="819875" y="3630225"/>
            <a:ext cx="23490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8" name="Google Shape;278;p24"/>
          <p:cNvSpPr txBox="1"/>
          <p:nvPr>
            <p:ph idx="14" type="subTitle"/>
          </p:nvPr>
        </p:nvSpPr>
        <p:spPr>
          <a:xfrm>
            <a:off x="5975075" y="3436796"/>
            <a:ext cx="2349000" cy="3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9" name="Google Shape;279;p24"/>
          <p:cNvSpPr txBox="1"/>
          <p:nvPr>
            <p:ph idx="15" type="subTitle"/>
          </p:nvPr>
        </p:nvSpPr>
        <p:spPr>
          <a:xfrm>
            <a:off x="5975075" y="3630225"/>
            <a:ext cx="23490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0" name="Google Shape;280;p24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grpSp>
        <p:nvGrpSpPr>
          <p:cNvPr id="281" name="Google Shape;281;p24"/>
          <p:cNvGrpSpPr/>
          <p:nvPr/>
        </p:nvGrpSpPr>
        <p:grpSpPr>
          <a:xfrm>
            <a:off x="-1944548" y="-2078751"/>
            <a:ext cx="12510594" cy="8501586"/>
            <a:chOff x="-1944548" y="-2078751"/>
            <a:chExt cx="12510594" cy="8501586"/>
          </a:xfrm>
        </p:grpSpPr>
        <p:sp>
          <p:nvSpPr>
            <p:cNvPr id="282" name="Google Shape;282;p24"/>
            <p:cNvSpPr/>
            <p:nvPr/>
          </p:nvSpPr>
          <p:spPr>
            <a:xfrm flipH="1" rot="-1514522">
              <a:off x="-1358416" y="-1677542"/>
              <a:ext cx="2459868" cy="2582326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4"/>
            <p:cNvSpPr/>
            <p:nvPr/>
          </p:nvSpPr>
          <p:spPr>
            <a:xfrm flipH="1" rot="-1514455">
              <a:off x="8677413" y="4441916"/>
              <a:ext cx="1597641" cy="1722512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4"/>
            <p:cNvSpPr/>
            <p:nvPr/>
          </p:nvSpPr>
          <p:spPr>
            <a:xfrm flipH="1" rot="-1514455">
              <a:off x="8191049" y="4141902"/>
              <a:ext cx="1557889" cy="1888937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4"/>
            <p:cNvSpPr/>
            <p:nvPr/>
          </p:nvSpPr>
          <p:spPr>
            <a:xfrm flipH="1" rot="-1514455">
              <a:off x="8178446" y="4089912"/>
              <a:ext cx="1800860" cy="1890511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4"/>
            <p:cNvSpPr/>
            <p:nvPr/>
          </p:nvSpPr>
          <p:spPr>
            <a:xfrm flipH="1" rot="-1430168">
              <a:off x="-1303062" y="-1300746"/>
              <a:ext cx="2162115" cy="2331105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4"/>
            <p:cNvSpPr/>
            <p:nvPr/>
          </p:nvSpPr>
          <p:spPr>
            <a:xfrm flipH="1" rot="-1430168">
              <a:off x="-1517927" y="-1117903"/>
              <a:ext cx="2108318" cy="2556331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CUSTOM_8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25"/>
          <p:cNvGrpSpPr/>
          <p:nvPr/>
        </p:nvGrpSpPr>
        <p:grpSpPr>
          <a:xfrm>
            <a:off x="-585686" y="-1099379"/>
            <a:ext cx="10929760" cy="7352891"/>
            <a:chOff x="-585686" y="-1099379"/>
            <a:chExt cx="10929760" cy="7352891"/>
          </a:xfrm>
        </p:grpSpPr>
        <p:sp>
          <p:nvSpPr>
            <p:cNvPr id="290" name="Google Shape;290;p25"/>
            <p:cNvSpPr/>
            <p:nvPr/>
          </p:nvSpPr>
          <p:spPr>
            <a:xfrm rot="315833">
              <a:off x="-470260" y="2809509"/>
              <a:ext cx="2437809" cy="2628347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5"/>
            <p:cNvSpPr/>
            <p:nvPr/>
          </p:nvSpPr>
          <p:spPr>
            <a:xfrm rot="315833">
              <a:off x="-13572" y="3038950"/>
              <a:ext cx="2377152" cy="288229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5"/>
            <p:cNvSpPr/>
            <p:nvPr/>
          </p:nvSpPr>
          <p:spPr>
            <a:xfrm rot="315833">
              <a:off x="-286641" y="3248850"/>
              <a:ext cx="2747897" cy="288469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5"/>
            <p:cNvSpPr/>
            <p:nvPr/>
          </p:nvSpPr>
          <p:spPr>
            <a:xfrm rot="315633">
              <a:off x="6771567" y="-971975"/>
              <a:ext cx="2924002" cy="3152541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5"/>
            <p:cNvSpPr/>
            <p:nvPr/>
          </p:nvSpPr>
          <p:spPr>
            <a:xfrm rot="315633">
              <a:off x="6951891" y="-552494"/>
              <a:ext cx="2851248" cy="345713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5"/>
            <p:cNvSpPr/>
            <p:nvPr/>
          </p:nvSpPr>
          <p:spPr>
            <a:xfrm rot="315633">
              <a:off x="6896466" y="-360189"/>
              <a:ext cx="3295933" cy="3460013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5"/>
            <p:cNvSpPr/>
            <p:nvPr/>
          </p:nvSpPr>
          <p:spPr>
            <a:xfrm>
              <a:off x="718309" y="578058"/>
              <a:ext cx="7701300" cy="4009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5"/>
            <p:cNvSpPr/>
            <p:nvPr/>
          </p:nvSpPr>
          <p:spPr>
            <a:xfrm rot="5400000">
              <a:off x="2555945" y="-1308801"/>
              <a:ext cx="4032129" cy="7761081"/>
            </a:xfrm>
            <a:custGeom>
              <a:rect b="b" l="l" r="r" t="t"/>
              <a:pathLst>
                <a:path extrusionOk="0" h="71534" w="47852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8" name="Google Shape;298;p25"/>
          <p:cNvSpPr txBox="1"/>
          <p:nvPr>
            <p:ph hasCustomPrompt="1" type="title"/>
          </p:nvPr>
        </p:nvSpPr>
        <p:spPr>
          <a:xfrm>
            <a:off x="2822850" y="691900"/>
            <a:ext cx="3498300" cy="102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99" name="Google Shape;299;p25"/>
          <p:cNvSpPr txBox="1"/>
          <p:nvPr>
            <p:ph idx="1" type="subTitle"/>
          </p:nvPr>
        </p:nvSpPr>
        <p:spPr>
          <a:xfrm>
            <a:off x="2822975" y="1487500"/>
            <a:ext cx="3498300" cy="39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00" name="Google Shape;300;p25"/>
          <p:cNvSpPr txBox="1"/>
          <p:nvPr>
            <p:ph hasCustomPrompt="1" idx="2" type="title"/>
          </p:nvPr>
        </p:nvSpPr>
        <p:spPr>
          <a:xfrm>
            <a:off x="2822850" y="1962700"/>
            <a:ext cx="3498300" cy="102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301" name="Google Shape;301;p25"/>
          <p:cNvSpPr txBox="1"/>
          <p:nvPr>
            <p:ph idx="3" type="subTitle"/>
          </p:nvPr>
        </p:nvSpPr>
        <p:spPr>
          <a:xfrm>
            <a:off x="2822975" y="2758300"/>
            <a:ext cx="3498300" cy="39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02" name="Google Shape;302;p25"/>
          <p:cNvSpPr txBox="1"/>
          <p:nvPr>
            <p:ph hasCustomPrompt="1" idx="4" type="title"/>
          </p:nvPr>
        </p:nvSpPr>
        <p:spPr>
          <a:xfrm>
            <a:off x="2822850" y="3233500"/>
            <a:ext cx="3498300" cy="102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303" name="Google Shape;303;p25"/>
          <p:cNvSpPr txBox="1"/>
          <p:nvPr>
            <p:ph idx="5" type="subTitle"/>
          </p:nvPr>
        </p:nvSpPr>
        <p:spPr>
          <a:xfrm>
            <a:off x="2822975" y="4029100"/>
            <a:ext cx="3498300" cy="39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26"/>
          <p:cNvGrpSpPr/>
          <p:nvPr/>
        </p:nvGrpSpPr>
        <p:grpSpPr>
          <a:xfrm>
            <a:off x="-2896958" y="-2624952"/>
            <a:ext cx="13462914" cy="10123374"/>
            <a:chOff x="-2896958" y="-2624952"/>
            <a:chExt cx="13462914" cy="10123374"/>
          </a:xfrm>
        </p:grpSpPr>
        <p:grpSp>
          <p:nvGrpSpPr>
            <p:cNvPr id="306" name="Google Shape;306;p26"/>
            <p:cNvGrpSpPr/>
            <p:nvPr/>
          </p:nvGrpSpPr>
          <p:grpSpPr>
            <a:xfrm>
              <a:off x="-2896958" y="-2624952"/>
              <a:ext cx="13462914" cy="10123374"/>
              <a:chOff x="-2896958" y="-2624952"/>
              <a:chExt cx="13462914" cy="10123374"/>
            </a:xfrm>
          </p:grpSpPr>
          <p:sp>
            <p:nvSpPr>
              <p:cNvPr id="307" name="Google Shape;307;p26"/>
              <p:cNvSpPr/>
              <p:nvPr/>
            </p:nvSpPr>
            <p:spPr>
              <a:xfrm flipH="1" rot="9285662">
                <a:off x="5806126" y="2835956"/>
                <a:ext cx="3844152" cy="4035524"/>
              </a:xfrm>
              <a:custGeom>
                <a:rect b="b" l="l" r="r" t="t"/>
                <a:pathLst>
                  <a:path extrusionOk="0" h="99680" w="94953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26"/>
              <p:cNvSpPr/>
              <p:nvPr/>
            </p:nvSpPr>
            <p:spPr>
              <a:xfrm flipH="1" rot="9285662">
                <a:off x="-2275832" y="-2073377"/>
                <a:ext cx="3410358" cy="3676910"/>
              </a:xfrm>
              <a:custGeom>
                <a:rect b="b" l="l" r="r" t="t"/>
                <a:pathLst>
                  <a:path extrusionOk="0" h="90822" w="84238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26"/>
              <p:cNvSpPr/>
              <p:nvPr/>
            </p:nvSpPr>
            <p:spPr>
              <a:xfrm flipH="1" rot="9285662">
                <a:off x="-1152704" y="-1788187"/>
                <a:ext cx="3325502" cy="4032164"/>
              </a:xfrm>
              <a:custGeom>
                <a:rect b="b" l="l" r="r" t="t"/>
                <a:pathLst>
                  <a:path extrusionOk="0" h="99597" w="82142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26"/>
              <p:cNvSpPr/>
              <p:nvPr/>
            </p:nvSpPr>
            <p:spPr>
              <a:xfrm flipH="1" rot="9285662">
                <a:off x="-1644474" y="-1680548"/>
                <a:ext cx="3844152" cy="4035524"/>
              </a:xfrm>
              <a:custGeom>
                <a:rect b="b" l="l" r="r" t="t"/>
                <a:pathLst>
                  <a:path extrusionOk="0" h="99680" w="94953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26"/>
              <p:cNvSpPr/>
              <p:nvPr/>
            </p:nvSpPr>
            <p:spPr>
              <a:xfrm flipH="1" rot="9369735">
                <a:off x="6184762" y="2639811"/>
                <a:ext cx="3378707" cy="3642785"/>
              </a:xfrm>
              <a:custGeom>
                <a:rect b="b" l="l" r="r" t="t"/>
                <a:pathLst>
                  <a:path extrusionOk="0" h="90822" w="84238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26"/>
              <p:cNvSpPr/>
              <p:nvPr/>
            </p:nvSpPr>
            <p:spPr>
              <a:xfrm flipH="1" rot="9369735">
                <a:off x="6604611" y="2002120"/>
                <a:ext cx="3294638" cy="3994742"/>
              </a:xfrm>
              <a:custGeom>
                <a:rect b="b" l="l" r="r" t="t"/>
                <a:pathLst>
                  <a:path extrusionOk="0" h="99597" w="82142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3" name="Google Shape;313;p26"/>
            <p:cNvGrpSpPr/>
            <p:nvPr/>
          </p:nvGrpSpPr>
          <p:grpSpPr>
            <a:xfrm rot="5400000">
              <a:off x="1874510" y="-229218"/>
              <a:ext cx="5394990" cy="4302857"/>
              <a:chOff x="404670" y="406050"/>
              <a:chExt cx="8334605" cy="4331445"/>
            </a:xfrm>
          </p:grpSpPr>
          <p:sp>
            <p:nvSpPr>
              <p:cNvPr id="314" name="Google Shape;314;p26"/>
              <p:cNvSpPr/>
              <p:nvPr/>
            </p:nvSpPr>
            <p:spPr>
              <a:xfrm>
                <a:off x="433534" y="430095"/>
                <a:ext cx="8270100" cy="4307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26"/>
              <p:cNvSpPr/>
              <p:nvPr/>
            </p:nvSpPr>
            <p:spPr>
              <a:xfrm rot="5400000">
                <a:off x="2406310" y="-1595591"/>
                <a:ext cx="4331324" cy="8334605"/>
              </a:xfrm>
              <a:custGeom>
                <a:rect b="b" l="l" r="r" t="t"/>
                <a:pathLst>
                  <a:path extrusionOk="0" h="71534" w="47852">
                    <a:moveTo>
                      <a:pt x="47852" y="71533"/>
                    </a:moveTo>
                    <a:lnTo>
                      <a:pt x="0" y="71533"/>
                    </a:lnTo>
                    <a:lnTo>
                      <a:pt x="0" y="0"/>
                    </a:lnTo>
                    <a:lnTo>
                      <a:pt x="47852" y="0"/>
                    </a:lnTo>
                    <a:close/>
                    <a:moveTo>
                      <a:pt x="441" y="71093"/>
                    </a:moveTo>
                    <a:lnTo>
                      <a:pt x="47411" y="71093"/>
                    </a:lnTo>
                    <a:lnTo>
                      <a:pt x="47411" y="453"/>
                    </a:lnTo>
                    <a:lnTo>
                      <a:pt x="441" y="45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6" name="Google Shape;316;p26"/>
          <p:cNvSpPr txBox="1"/>
          <p:nvPr>
            <p:ph idx="1" type="subTitle"/>
          </p:nvPr>
        </p:nvSpPr>
        <p:spPr>
          <a:xfrm>
            <a:off x="2822913" y="1453572"/>
            <a:ext cx="3498300" cy="39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7" name="Google Shape;317;p26"/>
          <p:cNvSpPr txBox="1"/>
          <p:nvPr>
            <p:ph idx="2" type="subTitle"/>
          </p:nvPr>
        </p:nvSpPr>
        <p:spPr>
          <a:xfrm>
            <a:off x="2822913" y="1947954"/>
            <a:ext cx="3498300" cy="76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8" name="Google Shape;318;p26"/>
          <p:cNvSpPr txBox="1"/>
          <p:nvPr/>
        </p:nvSpPr>
        <p:spPr>
          <a:xfrm>
            <a:off x="2785700" y="3454625"/>
            <a:ext cx="35727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200">
                <a:solidFill>
                  <a:schemeClr val="accent5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200">
                <a:solidFill>
                  <a:schemeClr val="accent5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1200">
                <a:solidFill>
                  <a:schemeClr val="accent5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2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p26"/>
          <p:cNvSpPr txBox="1"/>
          <p:nvPr>
            <p:ph type="title"/>
          </p:nvPr>
        </p:nvSpPr>
        <p:spPr>
          <a:xfrm>
            <a:off x="2710300" y="849375"/>
            <a:ext cx="3648000" cy="86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4"/>
          <p:cNvGrpSpPr/>
          <p:nvPr/>
        </p:nvGrpSpPr>
        <p:grpSpPr>
          <a:xfrm>
            <a:off x="-2605605" y="-2596320"/>
            <a:ext cx="13108099" cy="11195357"/>
            <a:chOff x="-2605605" y="-2596320"/>
            <a:chExt cx="13108099" cy="11195357"/>
          </a:xfrm>
        </p:grpSpPr>
        <p:sp>
          <p:nvSpPr>
            <p:cNvPr id="34" name="Google Shape;34;p4"/>
            <p:cNvSpPr/>
            <p:nvPr/>
          </p:nvSpPr>
          <p:spPr>
            <a:xfrm rot="812392">
              <a:off x="912002" y="2074247"/>
              <a:ext cx="2434973" cy="2625289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" name="Google Shape;35;p4"/>
            <p:cNvGrpSpPr/>
            <p:nvPr/>
          </p:nvGrpSpPr>
          <p:grpSpPr>
            <a:xfrm rot="375330">
              <a:off x="5113665" y="3499604"/>
              <a:ext cx="5140785" cy="4833748"/>
              <a:chOff x="8101026" y="3219568"/>
              <a:chExt cx="3887248" cy="3655080"/>
            </a:xfrm>
          </p:grpSpPr>
          <p:sp>
            <p:nvSpPr>
              <p:cNvPr id="36" name="Google Shape;36;p4"/>
              <p:cNvSpPr/>
              <p:nvPr/>
            </p:nvSpPr>
            <p:spPr>
              <a:xfrm rot="594768">
                <a:off x="8328626" y="3845818"/>
                <a:ext cx="2348800" cy="2847915"/>
              </a:xfrm>
              <a:custGeom>
                <a:rect b="b" l="l" r="r" t="t"/>
                <a:pathLst>
                  <a:path extrusionOk="0" h="99597" w="82142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Google Shape;37;p4"/>
              <p:cNvSpPr/>
              <p:nvPr/>
            </p:nvSpPr>
            <p:spPr>
              <a:xfrm rot="-988308">
                <a:off x="8924872" y="3545996"/>
                <a:ext cx="2715038" cy="2850200"/>
              </a:xfrm>
              <a:custGeom>
                <a:rect b="b" l="l" r="r" t="t"/>
                <a:pathLst>
                  <a:path extrusionOk="0" h="99680" w="94953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" name="Google Shape;38;p4"/>
            <p:cNvGrpSpPr/>
            <p:nvPr/>
          </p:nvGrpSpPr>
          <p:grpSpPr>
            <a:xfrm rot="2219984">
              <a:off x="-1772316" y="-1860620"/>
              <a:ext cx="3796561" cy="4039571"/>
              <a:chOff x="7558301" y="3163860"/>
              <a:chExt cx="3072638" cy="3269311"/>
            </a:xfrm>
          </p:grpSpPr>
          <p:sp>
            <p:nvSpPr>
              <p:cNvPr id="39" name="Google Shape;39;p4"/>
              <p:cNvSpPr/>
              <p:nvPr/>
            </p:nvSpPr>
            <p:spPr>
              <a:xfrm rot="-336564">
                <a:off x="7679458" y="3275364"/>
                <a:ext cx="2408737" cy="2597003"/>
              </a:xfrm>
              <a:custGeom>
                <a:rect b="b" l="l" r="r" t="t"/>
                <a:pathLst>
                  <a:path extrusionOk="0" h="90822" w="84238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4"/>
              <p:cNvSpPr/>
              <p:nvPr/>
            </p:nvSpPr>
            <p:spPr>
              <a:xfrm rot="-336564">
                <a:off x="8146698" y="3440311"/>
                <a:ext cx="2348804" cy="2847919"/>
              </a:xfrm>
              <a:custGeom>
                <a:rect b="b" l="l" r="r" t="t"/>
                <a:pathLst>
                  <a:path extrusionOk="0" h="99597" w="82142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4"/>
              <p:cNvSpPr/>
              <p:nvPr/>
            </p:nvSpPr>
            <p:spPr>
              <a:xfrm rot="-336564">
                <a:off x="7783010" y="3457006"/>
                <a:ext cx="2715127" cy="2850293"/>
              </a:xfrm>
              <a:custGeom>
                <a:rect b="b" l="l" r="r" t="t"/>
                <a:pathLst>
                  <a:path extrusionOk="0" h="99680" w="94953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2" name="Google Shape;42;p4"/>
          <p:cNvSpPr txBox="1"/>
          <p:nvPr>
            <p:ph idx="1" type="body"/>
          </p:nvPr>
        </p:nvSpPr>
        <p:spPr>
          <a:xfrm>
            <a:off x="4624775" y="2123100"/>
            <a:ext cx="3294600" cy="13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4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accent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5"/>
          <p:cNvGrpSpPr/>
          <p:nvPr/>
        </p:nvGrpSpPr>
        <p:grpSpPr>
          <a:xfrm flipH="1" rot="10800000">
            <a:off x="-3157403" y="-2327776"/>
            <a:ext cx="14457596" cy="9492188"/>
            <a:chOff x="-3157403" y="-2327776"/>
            <a:chExt cx="14457596" cy="9492188"/>
          </a:xfrm>
        </p:grpSpPr>
        <p:sp>
          <p:nvSpPr>
            <p:cNvPr id="46" name="Google Shape;46;p5"/>
            <p:cNvSpPr/>
            <p:nvPr/>
          </p:nvSpPr>
          <p:spPr>
            <a:xfrm rot="1514360">
              <a:off x="7664166" y="-1848832"/>
              <a:ext cx="2936660" cy="308285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 rot="1514343">
              <a:off x="-2679303" y="3909620"/>
              <a:ext cx="2625055" cy="2830228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1514343">
              <a:off x="-1814818" y="3416661"/>
              <a:ext cx="2559739" cy="3103678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 rot="1514343">
              <a:off x="-2193340" y="3331226"/>
              <a:ext cx="2958960" cy="310626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 rot="1430259">
              <a:off x="7953466" y="-1399018"/>
              <a:ext cx="2580939" cy="2782664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rot="1430259">
              <a:off x="8274188" y="-1180746"/>
              <a:ext cx="2516720" cy="3051518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idx="1" type="body"/>
          </p:nvPr>
        </p:nvSpPr>
        <p:spPr>
          <a:xfrm>
            <a:off x="1572325" y="2586704"/>
            <a:ext cx="2599200" cy="12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" name="Google Shape;53;p5"/>
          <p:cNvSpPr txBox="1"/>
          <p:nvPr>
            <p:ph idx="2" type="body"/>
          </p:nvPr>
        </p:nvSpPr>
        <p:spPr>
          <a:xfrm>
            <a:off x="4972523" y="2586704"/>
            <a:ext cx="2599200" cy="12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" name="Google Shape;54;p5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3" type="subTitle"/>
          </p:nvPr>
        </p:nvSpPr>
        <p:spPr>
          <a:xfrm>
            <a:off x="1551500" y="2382475"/>
            <a:ext cx="2599200" cy="2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4" type="subTitle"/>
          </p:nvPr>
        </p:nvSpPr>
        <p:spPr>
          <a:xfrm>
            <a:off x="4972525" y="2382475"/>
            <a:ext cx="2599200" cy="2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6"/>
          <p:cNvGrpSpPr/>
          <p:nvPr/>
        </p:nvGrpSpPr>
        <p:grpSpPr>
          <a:xfrm>
            <a:off x="-1440509" y="-1153724"/>
            <a:ext cx="13405964" cy="9754155"/>
            <a:chOff x="-1440509" y="-1153724"/>
            <a:chExt cx="13405964" cy="9754155"/>
          </a:xfrm>
        </p:grpSpPr>
        <p:sp>
          <p:nvSpPr>
            <p:cNvPr id="59" name="Google Shape;59;p6"/>
            <p:cNvSpPr/>
            <p:nvPr/>
          </p:nvSpPr>
          <p:spPr>
            <a:xfrm rot="1514338">
              <a:off x="7444426" y="3937965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 rot="5114100">
              <a:off x="-1266016" y="-994810"/>
              <a:ext cx="2215747" cy="2388928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5114100">
              <a:off x="-760283" y="-943898"/>
              <a:ext cx="2160615" cy="2619741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 rot="5114100">
              <a:off x="-942760" y="-1111308"/>
              <a:ext cx="2497588" cy="26219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 rot="1430265">
              <a:off x="6938512" y="3660036"/>
              <a:ext cx="3378707" cy="3642785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 rot="1430265">
              <a:off x="7358361" y="3640970"/>
              <a:ext cx="3294638" cy="399474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" name="Google Shape;65;p6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7"/>
          <p:cNvGrpSpPr/>
          <p:nvPr/>
        </p:nvGrpSpPr>
        <p:grpSpPr>
          <a:xfrm>
            <a:off x="-1645549" y="-2015865"/>
            <a:ext cx="14188757" cy="10087940"/>
            <a:chOff x="-1645549" y="-2015865"/>
            <a:chExt cx="14188757" cy="10087940"/>
          </a:xfrm>
        </p:grpSpPr>
        <p:grpSp>
          <p:nvGrpSpPr>
            <p:cNvPr id="68" name="Google Shape;68;p7"/>
            <p:cNvGrpSpPr/>
            <p:nvPr/>
          </p:nvGrpSpPr>
          <p:grpSpPr>
            <a:xfrm>
              <a:off x="-1645549" y="-2015865"/>
              <a:ext cx="3359588" cy="8686086"/>
              <a:chOff x="7271351" y="-2015865"/>
              <a:chExt cx="3359588" cy="8686086"/>
            </a:xfrm>
          </p:grpSpPr>
          <p:sp>
            <p:nvSpPr>
              <p:cNvPr id="69" name="Google Shape;69;p7"/>
              <p:cNvSpPr/>
              <p:nvPr/>
            </p:nvSpPr>
            <p:spPr>
              <a:xfrm rot="-336564">
                <a:off x="7392508" y="3512414"/>
                <a:ext cx="2408737" cy="2597003"/>
              </a:xfrm>
              <a:custGeom>
                <a:rect b="b" l="l" r="r" t="t"/>
                <a:pathLst>
                  <a:path extrusionOk="0" h="90822" w="84238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7"/>
              <p:cNvSpPr/>
              <p:nvPr/>
            </p:nvSpPr>
            <p:spPr>
              <a:xfrm rot="-336564">
                <a:off x="7859748" y="3677361"/>
                <a:ext cx="2348804" cy="2847919"/>
              </a:xfrm>
              <a:custGeom>
                <a:rect b="b" l="l" r="r" t="t"/>
                <a:pathLst>
                  <a:path extrusionOk="0" h="99597" w="82142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7"/>
              <p:cNvSpPr/>
              <p:nvPr/>
            </p:nvSpPr>
            <p:spPr>
              <a:xfrm rot="-336564">
                <a:off x="7496060" y="3694056"/>
                <a:ext cx="2715127" cy="2850293"/>
              </a:xfrm>
              <a:custGeom>
                <a:rect b="b" l="l" r="r" t="t"/>
                <a:pathLst>
                  <a:path extrusionOk="0" h="99680" w="94953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7"/>
              <p:cNvSpPr/>
              <p:nvPr/>
            </p:nvSpPr>
            <p:spPr>
              <a:xfrm rot="10463436">
                <a:off x="8101045" y="-1455062"/>
                <a:ext cx="2408737" cy="2597003"/>
              </a:xfrm>
              <a:custGeom>
                <a:rect b="b" l="l" r="r" t="t"/>
                <a:pathLst>
                  <a:path extrusionOk="0" h="90822" w="84238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7"/>
              <p:cNvSpPr/>
              <p:nvPr/>
            </p:nvSpPr>
            <p:spPr>
              <a:xfrm rot="10463436">
                <a:off x="7693739" y="-1870925"/>
                <a:ext cx="2348804" cy="2847919"/>
              </a:xfrm>
              <a:custGeom>
                <a:rect b="b" l="l" r="r" t="t"/>
                <a:pathLst>
                  <a:path extrusionOk="0" h="99597" w="82142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7"/>
              <p:cNvSpPr/>
              <p:nvPr/>
            </p:nvSpPr>
            <p:spPr>
              <a:xfrm rot="10463436">
                <a:off x="7691103" y="-1889993"/>
                <a:ext cx="2715127" cy="2850293"/>
              </a:xfrm>
              <a:custGeom>
                <a:rect b="b" l="l" r="r" t="t"/>
                <a:pathLst>
                  <a:path extrusionOk="0" h="99680" w="94953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" name="Google Shape;75;p7"/>
            <p:cNvGrpSpPr/>
            <p:nvPr/>
          </p:nvGrpSpPr>
          <p:grpSpPr>
            <a:xfrm rot="2219984">
              <a:off x="7913359" y="3296805"/>
              <a:ext cx="3796561" cy="4039571"/>
              <a:chOff x="7558301" y="3163860"/>
              <a:chExt cx="3072638" cy="3269311"/>
            </a:xfrm>
          </p:grpSpPr>
          <p:sp>
            <p:nvSpPr>
              <p:cNvPr id="76" name="Google Shape;76;p7"/>
              <p:cNvSpPr/>
              <p:nvPr/>
            </p:nvSpPr>
            <p:spPr>
              <a:xfrm rot="-336564">
                <a:off x="7679458" y="3275364"/>
                <a:ext cx="2408737" cy="2597003"/>
              </a:xfrm>
              <a:custGeom>
                <a:rect b="b" l="l" r="r" t="t"/>
                <a:pathLst>
                  <a:path extrusionOk="0" h="90822" w="84238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7"/>
              <p:cNvSpPr/>
              <p:nvPr/>
            </p:nvSpPr>
            <p:spPr>
              <a:xfrm rot="-336564">
                <a:off x="8146698" y="3440311"/>
                <a:ext cx="2348804" cy="2847919"/>
              </a:xfrm>
              <a:custGeom>
                <a:rect b="b" l="l" r="r" t="t"/>
                <a:pathLst>
                  <a:path extrusionOk="0" h="99597" w="82142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7"/>
              <p:cNvSpPr/>
              <p:nvPr/>
            </p:nvSpPr>
            <p:spPr>
              <a:xfrm rot="-336564">
                <a:off x="7783010" y="3457006"/>
                <a:ext cx="2715127" cy="2850293"/>
              </a:xfrm>
              <a:custGeom>
                <a:rect b="b" l="l" r="r" t="t"/>
                <a:pathLst>
                  <a:path extrusionOk="0" h="99680" w="94953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9" name="Google Shape;79;p7"/>
          <p:cNvSpPr txBox="1"/>
          <p:nvPr>
            <p:ph idx="1" type="body"/>
          </p:nvPr>
        </p:nvSpPr>
        <p:spPr>
          <a:xfrm>
            <a:off x="1427100" y="1221400"/>
            <a:ext cx="2946900" cy="275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7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8"/>
          <p:cNvGrpSpPr/>
          <p:nvPr/>
        </p:nvGrpSpPr>
        <p:grpSpPr>
          <a:xfrm>
            <a:off x="-585686" y="-1099379"/>
            <a:ext cx="10929760" cy="7352891"/>
            <a:chOff x="-585686" y="-1099379"/>
            <a:chExt cx="10929760" cy="7352891"/>
          </a:xfrm>
        </p:grpSpPr>
        <p:sp>
          <p:nvSpPr>
            <p:cNvPr id="83" name="Google Shape;83;p8"/>
            <p:cNvSpPr/>
            <p:nvPr/>
          </p:nvSpPr>
          <p:spPr>
            <a:xfrm rot="315833">
              <a:off x="-470260" y="2809509"/>
              <a:ext cx="2437809" cy="2628347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315833">
              <a:off x="-13572" y="3038950"/>
              <a:ext cx="2377152" cy="288229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rot="315833">
              <a:off x="-286641" y="3248850"/>
              <a:ext cx="2747897" cy="288469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315633">
              <a:off x="6771567" y="-971975"/>
              <a:ext cx="2924002" cy="3152541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rot="315633">
              <a:off x="6951891" y="-552494"/>
              <a:ext cx="2851248" cy="345713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315633">
              <a:off x="6896466" y="-360189"/>
              <a:ext cx="3295933" cy="3460013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1271525" y="759175"/>
              <a:ext cx="6595500" cy="364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8"/>
            <p:cNvSpPr/>
            <p:nvPr/>
          </p:nvSpPr>
          <p:spPr>
            <a:xfrm rot="5400000">
              <a:off x="2739044" y="-751734"/>
              <a:ext cx="3665822" cy="6646939"/>
            </a:xfrm>
            <a:custGeom>
              <a:rect b="b" l="l" r="r" t="t"/>
              <a:pathLst>
                <a:path extrusionOk="0" h="71534" w="47852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8"/>
          <p:cNvSpPr txBox="1"/>
          <p:nvPr>
            <p:ph type="title"/>
          </p:nvPr>
        </p:nvSpPr>
        <p:spPr>
          <a:xfrm>
            <a:off x="2716500" y="2904100"/>
            <a:ext cx="3711000" cy="3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2" name="Google Shape;92;p8"/>
          <p:cNvSpPr txBox="1"/>
          <p:nvPr>
            <p:ph idx="1" type="subTitle"/>
          </p:nvPr>
        </p:nvSpPr>
        <p:spPr>
          <a:xfrm>
            <a:off x="1986000" y="1750675"/>
            <a:ext cx="5172000" cy="13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9"/>
          <p:cNvGrpSpPr/>
          <p:nvPr/>
        </p:nvGrpSpPr>
        <p:grpSpPr>
          <a:xfrm>
            <a:off x="-2625958" y="-2071525"/>
            <a:ext cx="13782479" cy="8905482"/>
            <a:chOff x="-2625958" y="-2071525"/>
            <a:chExt cx="13782479" cy="8905482"/>
          </a:xfrm>
        </p:grpSpPr>
        <p:sp>
          <p:nvSpPr>
            <p:cNvPr id="95" name="Google Shape;95;p9"/>
            <p:cNvSpPr/>
            <p:nvPr/>
          </p:nvSpPr>
          <p:spPr>
            <a:xfrm rot="1514233">
              <a:off x="7878011" y="-1639693"/>
              <a:ext cx="2647934" cy="2779755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9"/>
            <p:cNvSpPr/>
            <p:nvPr/>
          </p:nvSpPr>
          <p:spPr>
            <a:xfrm rot="1514503">
              <a:off x="-2219652" y="4068093"/>
              <a:ext cx="2230706" cy="2405056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9"/>
            <p:cNvSpPr/>
            <p:nvPr/>
          </p:nvSpPr>
          <p:spPr>
            <a:xfrm rot="1514503">
              <a:off x="-1485024" y="3649180"/>
              <a:ext cx="2175201" cy="2637427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9"/>
            <p:cNvSpPr/>
            <p:nvPr/>
          </p:nvSpPr>
          <p:spPr>
            <a:xfrm rot="1514503">
              <a:off x="-1806691" y="3576585"/>
              <a:ext cx="2514449" cy="2639625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 rot="1430232">
              <a:off x="8138809" y="-1234074"/>
              <a:ext cx="2327211" cy="2509105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 rot="1430232">
              <a:off x="8428003" y="-1037258"/>
              <a:ext cx="2269306" cy="2751528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9"/>
          <p:cNvSpPr txBox="1"/>
          <p:nvPr>
            <p:ph idx="1" type="subTitle"/>
          </p:nvPr>
        </p:nvSpPr>
        <p:spPr>
          <a:xfrm>
            <a:off x="1006900" y="1726125"/>
            <a:ext cx="3515100" cy="22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 txBox="1"/>
          <p:nvPr>
            <p:ph type="title"/>
          </p:nvPr>
        </p:nvSpPr>
        <p:spPr>
          <a:xfrm>
            <a:off x="865625" y="388005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9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  <p:grpSp>
        <p:nvGrpSpPr>
          <p:cNvPr id="105" name="Google Shape;105;p10"/>
          <p:cNvGrpSpPr/>
          <p:nvPr/>
        </p:nvGrpSpPr>
        <p:grpSpPr>
          <a:xfrm>
            <a:off x="-2875650" y="-4743981"/>
            <a:ext cx="15551676" cy="13379484"/>
            <a:chOff x="-2875650" y="-4743981"/>
            <a:chExt cx="15551676" cy="13379484"/>
          </a:xfrm>
        </p:grpSpPr>
        <p:grpSp>
          <p:nvGrpSpPr>
            <p:cNvPr id="106" name="Google Shape;106;p10"/>
            <p:cNvGrpSpPr/>
            <p:nvPr/>
          </p:nvGrpSpPr>
          <p:grpSpPr>
            <a:xfrm>
              <a:off x="5914475" y="1761269"/>
              <a:ext cx="6761551" cy="6874234"/>
              <a:chOff x="5663050" y="1538594"/>
              <a:chExt cx="6761551" cy="6874234"/>
            </a:xfrm>
          </p:grpSpPr>
          <p:sp>
            <p:nvSpPr>
              <p:cNvPr id="107" name="Google Shape;107;p10"/>
              <p:cNvSpPr/>
              <p:nvPr/>
            </p:nvSpPr>
            <p:spPr>
              <a:xfrm rot="6914310">
                <a:off x="7064089" y="2220790"/>
                <a:ext cx="4512295" cy="4736929"/>
              </a:xfrm>
              <a:custGeom>
                <a:rect b="b" l="l" r="r" t="t"/>
                <a:pathLst>
                  <a:path extrusionOk="0" h="99680" w="94953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10"/>
              <p:cNvSpPr/>
              <p:nvPr/>
            </p:nvSpPr>
            <p:spPr>
              <a:xfrm flipH="1" rot="899953">
                <a:off x="6876393" y="2622569"/>
                <a:ext cx="3966060" cy="4276045"/>
              </a:xfrm>
              <a:custGeom>
                <a:rect b="b" l="l" r="r" t="t"/>
                <a:pathLst>
                  <a:path extrusionOk="0" h="90822" w="84238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10"/>
              <p:cNvSpPr/>
              <p:nvPr/>
            </p:nvSpPr>
            <p:spPr>
              <a:xfrm rot="-3600001">
                <a:off x="6726648" y="3221489"/>
                <a:ext cx="3867247" cy="4689029"/>
              </a:xfrm>
              <a:custGeom>
                <a:rect b="b" l="l" r="r" t="t"/>
                <a:pathLst>
                  <a:path extrusionOk="0" h="99597" w="82142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0" name="Google Shape;110;p10"/>
            <p:cNvGrpSpPr/>
            <p:nvPr/>
          </p:nvGrpSpPr>
          <p:grpSpPr>
            <a:xfrm>
              <a:off x="-2875650" y="-4743981"/>
              <a:ext cx="6761551" cy="6874234"/>
              <a:chOff x="5663050" y="1538594"/>
              <a:chExt cx="6761551" cy="6874234"/>
            </a:xfrm>
          </p:grpSpPr>
          <p:sp>
            <p:nvSpPr>
              <p:cNvPr id="111" name="Google Shape;111;p10"/>
              <p:cNvSpPr/>
              <p:nvPr/>
            </p:nvSpPr>
            <p:spPr>
              <a:xfrm rot="6914310">
                <a:off x="7064089" y="2220790"/>
                <a:ext cx="4512295" cy="4736929"/>
              </a:xfrm>
              <a:custGeom>
                <a:rect b="b" l="l" r="r" t="t"/>
                <a:pathLst>
                  <a:path extrusionOk="0" h="99680" w="94953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10"/>
              <p:cNvSpPr/>
              <p:nvPr/>
            </p:nvSpPr>
            <p:spPr>
              <a:xfrm flipH="1" rot="899953">
                <a:off x="6876393" y="2622569"/>
                <a:ext cx="3966060" cy="4276045"/>
              </a:xfrm>
              <a:custGeom>
                <a:rect b="b" l="l" r="r" t="t"/>
                <a:pathLst>
                  <a:path extrusionOk="0" h="90822" w="84238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10"/>
              <p:cNvSpPr/>
              <p:nvPr/>
            </p:nvSpPr>
            <p:spPr>
              <a:xfrm rot="-3600001">
                <a:off x="6726648" y="3221489"/>
                <a:ext cx="3867247" cy="4689029"/>
              </a:xfrm>
              <a:custGeom>
                <a:rect b="b" l="l" r="r" t="t"/>
                <a:pathLst>
                  <a:path extrusionOk="0" h="99597" w="82142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28400" y="445025"/>
            <a:ext cx="748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28400" y="1808575"/>
            <a:ext cx="7487100" cy="27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Relationship Id="rId6" Type="http://schemas.openxmlformats.org/officeDocument/2006/relationships/hyperlink" Target="https://www.edaplayground.com/x/Zdin" TargetMode="External"/><Relationship Id="rId7" Type="http://schemas.openxmlformats.org/officeDocument/2006/relationships/hyperlink" Target="https://www.edaplayground.com/x/DJim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Relationship Id="rId4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jpg"/><Relationship Id="rId4" Type="http://schemas.openxmlformats.org/officeDocument/2006/relationships/image" Target="../media/image39.png"/><Relationship Id="rId5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drive.google.com/file/d/1JQgeFKpOU3Fjy5g1U6-0MA6gw3B0ixdg/view" TargetMode="External"/><Relationship Id="rId4" Type="http://schemas.openxmlformats.org/officeDocument/2006/relationships/image" Target="../media/image32.jpg"/><Relationship Id="rId5" Type="http://schemas.openxmlformats.org/officeDocument/2006/relationships/hyperlink" Target="http://drive.google.com/file/d/1mx02HyMt2JwcSwxU6TKHTeYR2kkSoVrG/view" TargetMode="External"/><Relationship Id="rId6" Type="http://schemas.openxmlformats.org/officeDocument/2006/relationships/image" Target="../media/image34.jpg"/><Relationship Id="rId7" Type="http://schemas.openxmlformats.org/officeDocument/2006/relationships/hyperlink" Target="https://drive.google.com/file/d/1mx02HyMt2JwcSwxU6TKHTeYR2kkSoVrG/view?usp=sharing" TargetMode="External"/><Relationship Id="rId8" Type="http://schemas.openxmlformats.org/officeDocument/2006/relationships/hyperlink" Target="https://drive.google.com/file/d/1JQgeFKpOU3Fjy5g1U6-0MA6gw3B0ixdg/view?usp=sharin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drive.google.com/file/d/1hvhIhieyasbDbm43VPEUoRE8PRl0ZVTL/view" TargetMode="External"/><Relationship Id="rId4" Type="http://schemas.openxmlformats.org/officeDocument/2006/relationships/image" Target="../media/image35.jpg"/><Relationship Id="rId5" Type="http://schemas.openxmlformats.org/officeDocument/2006/relationships/hyperlink" Target="http://drive.google.com/file/d/1hvWa-Zxu3yH6J7QV-rOv0Zr9DWBBDmeb/view" TargetMode="External"/><Relationship Id="rId6" Type="http://schemas.openxmlformats.org/officeDocument/2006/relationships/image" Target="../media/image3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edaplayground.com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hyperlink" Target="https://www.edaplayground.com/x/D3U8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hyperlink" Target="https://www.edaplayground.com/x/CkUw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7"/>
          <p:cNvSpPr txBox="1"/>
          <p:nvPr>
            <p:ph type="ctrTitle"/>
          </p:nvPr>
        </p:nvSpPr>
        <p:spPr>
          <a:xfrm>
            <a:off x="2745400" y="1637150"/>
            <a:ext cx="3653400" cy="188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Módulos</a:t>
            </a:r>
            <a:r>
              <a:rPr lang="en"/>
              <a:t> </a:t>
            </a:r>
            <a:r>
              <a:rPr lang="en" sz="3000"/>
              <a:t>LABORATORIO 01</a:t>
            </a:r>
            <a:endParaRPr/>
          </a:p>
        </p:txBody>
      </p:sp>
      <p:sp>
        <p:nvSpPr>
          <p:cNvPr id="325" name="Google Shape;325;p27"/>
          <p:cNvSpPr txBox="1"/>
          <p:nvPr>
            <p:ph idx="1" type="subTitle"/>
          </p:nvPr>
        </p:nvSpPr>
        <p:spPr>
          <a:xfrm>
            <a:off x="2053275" y="3906550"/>
            <a:ext cx="50376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Sebastián Buitrago Salazar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Juan Alejandro Mora Suárez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6"/>
          <p:cNvSpPr txBox="1"/>
          <p:nvPr>
            <p:ph type="title"/>
          </p:nvPr>
        </p:nvSpPr>
        <p:spPr>
          <a:xfrm>
            <a:off x="242125" y="179175"/>
            <a:ext cx="14400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Design</a:t>
            </a:r>
            <a:endParaRPr sz="3300"/>
          </a:p>
        </p:txBody>
      </p:sp>
      <p:pic>
        <p:nvPicPr>
          <p:cNvPr id="453" name="Google Shape;4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9275" y="443625"/>
            <a:ext cx="3860925" cy="425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6"/>
          <p:cNvSpPr txBox="1"/>
          <p:nvPr/>
        </p:nvSpPr>
        <p:spPr>
          <a:xfrm>
            <a:off x="242125" y="927625"/>
            <a:ext cx="4646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Realizamos el diseño del módulo con todas sus entradas y salidas correspondientes.</a:t>
            </a:r>
            <a:endParaRPr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En el diseño se considera el pulso del reloj añadido y además el estado del habilitador </a:t>
            </a:r>
            <a:r>
              <a:rPr b="1" lang="en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RUWr </a:t>
            </a:r>
            <a:r>
              <a:rPr lang="en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que permite escribir el dato en el registro indicado.</a:t>
            </a:r>
            <a:endParaRPr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7"/>
          <p:cNvSpPr txBox="1"/>
          <p:nvPr>
            <p:ph type="title"/>
          </p:nvPr>
        </p:nvSpPr>
        <p:spPr>
          <a:xfrm>
            <a:off x="1996950" y="22485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Testbench</a:t>
            </a:r>
            <a:endParaRPr/>
          </a:p>
        </p:txBody>
      </p:sp>
      <p:pic>
        <p:nvPicPr>
          <p:cNvPr id="460" name="Google Shape;46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4638" y="1341350"/>
            <a:ext cx="2352675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4213" y="1341350"/>
            <a:ext cx="2971800" cy="364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688" y="1341350"/>
            <a:ext cx="2628900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37"/>
          <p:cNvSpPr txBox="1"/>
          <p:nvPr/>
        </p:nvSpPr>
        <p:spPr>
          <a:xfrm>
            <a:off x="556175" y="623400"/>
            <a:ext cx="830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Realizamos el código del banco de pruebas con dos valores de ejemplo.</a:t>
            </a:r>
            <a:endParaRPr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38"/>
          <p:cNvGrpSpPr/>
          <p:nvPr/>
        </p:nvGrpSpPr>
        <p:grpSpPr>
          <a:xfrm>
            <a:off x="-301900" y="629372"/>
            <a:ext cx="9767677" cy="4181749"/>
            <a:chOff x="1248486" y="738825"/>
            <a:chExt cx="6646939" cy="3665950"/>
          </a:xfrm>
        </p:grpSpPr>
        <p:sp>
          <p:nvSpPr>
            <p:cNvPr id="469" name="Google Shape;469;p38"/>
            <p:cNvSpPr/>
            <p:nvPr/>
          </p:nvSpPr>
          <p:spPr>
            <a:xfrm>
              <a:off x="1271525" y="759175"/>
              <a:ext cx="6595500" cy="364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8"/>
            <p:cNvSpPr/>
            <p:nvPr/>
          </p:nvSpPr>
          <p:spPr>
            <a:xfrm rot="5400000">
              <a:off x="2739044" y="-751734"/>
              <a:ext cx="3665822" cy="6646939"/>
            </a:xfrm>
            <a:custGeom>
              <a:rect b="b" l="l" r="r" t="t"/>
              <a:pathLst>
                <a:path extrusionOk="0" h="71534" w="47852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1" name="Google Shape;471;p38"/>
          <p:cNvSpPr txBox="1"/>
          <p:nvPr>
            <p:ph type="title"/>
          </p:nvPr>
        </p:nvSpPr>
        <p:spPr>
          <a:xfrm>
            <a:off x="1996950" y="22485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Simulación</a:t>
            </a:r>
            <a:endParaRPr/>
          </a:p>
        </p:txBody>
      </p:sp>
      <p:sp>
        <p:nvSpPr>
          <p:cNvPr id="472" name="Google Shape;472;p38"/>
          <p:cNvSpPr txBox="1"/>
          <p:nvPr/>
        </p:nvSpPr>
        <p:spPr>
          <a:xfrm>
            <a:off x="580150" y="3083500"/>
            <a:ext cx="78705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Interpretación</a:t>
            </a:r>
            <a:endParaRPr b="1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Inicialmente tenemos todos los registros vacíos (por eso las XX), al tener el clk en flanco de subida y</a:t>
            </a:r>
            <a:r>
              <a:rPr b="1" lang="en" sz="1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 Ruwr</a:t>
            </a:r>
            <a:r>
              <a:rPr lang="en" sz="1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 en 1 se procede a escribir</a:t>
            </a:r>
            <a:r>
              <a:rPr b="1" lang="en" sz="1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 DataWr</a:t>
            </a:r>
            <a:r>
              <a:rPr lang="en" sz="1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 = 1111 en el registro </a:t>
            </a:r>
            <a:r>
              <a:rPr b="1" lang="en" sz="1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rd</a:t>
            </a:r>
            <a:r>
              <a:rPr lang="en" sz="1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 = 0001.</a:t>
            </a:r>
            <a:endParaRPr sz="11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Se </a:t>
            </a:r>
            <a:r>
              <a:rPr lang="en" sz="1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puede</a:t>
            </a:r>
            <a:r>
              <a:rPr lang="en" sz="1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comprobar</a:t>
            </a:r>
            <a:r>
              <a:rPr lang="en" sz="1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 esta escritura </a:t>
            </a:r>
            <a:r>
              <a:rPr lang="en" sz="1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después</a:t>
            </a:r>
            <a:r>
              <a:rPr lang="en" sz="1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 de los 20 ns donde cambiamos el valor de </a:t>
            </a:r>
            <a:r>
              <a:rPr b="1" lang="en" sz="1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RS1 </a:t>
            </a:r>
            <a:r>
              <a:rPr lang="en" sz="1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= 0001 para que su contenido se muestre en RU1 en el siguiente flanco del reloj y evidentemente aparece el 1111 que acabamos de escribir.</a:t>
            </a:r>
            <a:endParaRPr sz="11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3" name="Google Shape;47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7824"/>
            <a:ext cx="9143998" cy="183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9"/>
          <p:cNvSpPr txBox="1"/>
          <p:nvPr>
            <p:ph type="title"/>
          </p:nvPr>
        </p:nvSpPr>
        <p:spPr>
          <a:xfrm>
            <a:off x="1731450" y="100825"/>
            <a:ext cx="5681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Implementación en Quartus</a:t>
            </a:r>
            <a:endParaRPr/>
          </a:p>
        </p:txBody>
      </p:sp>
      <p:pic>
        <p:nvPicPr>
          <p:cNvPr id="479" name="Google Shape;47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25" y="532237"/>
            <a:ext cx="4559575" cy="25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7791" y="532225"/>
            <a:ext cx="4335783" cy="258822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39"/>
          <p:cNvSpPr txBox="1"/>
          <p:nvPr/>
        </p:nvSpPr>
        <p:spPr>
          <a:xfrm>
            <a:off x="126600" y="3165400"/>
            <a:ext cx="9043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Para el diseño de la FPGA se designa diferentes pines para cada entrada y salida correspondiente.</a:t>
            </a:r>
            <a:endParaRPr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RU1, RU2:</a:t>
            </a:r>
            <a:r>
              <a:rPr b="1" lang="en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 5 luces LED cada uno</a:t>
            </a:r>
            <a:endParaRPr b="1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DataWR: 3 push buttons</a:t>
            </a:r>
            <a:endParaRPr b="1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Rs1, rs2, rd: 3 switches cada uno</a:t>
            </a:r>
            <a:endParaRPr b="1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Clk: 1 push button</a:t>
            </a:r>
            <a:endParaRPr b="1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RUWr: 1 switch</a:t>
            </a:r>
            <a:endParaRPr b="1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0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MEMORY UNITS</a:t>
            </a:r>
            <a:endParaRPr b="1"/>
          </a:p>
        </p:txBody>
      </p:sp>
      <p:sp>
        <p:nvSpPr>
          <p:cNvPr id="487" name="Google Shape;487;p40"/>
          <p:cNvSpPr txBox="1"/>
          <p:nvPr>
            <p:ph idx="1" type="body"/>
          </p:nvPr>
        </p:nvSpPr>
        <p:spPr>
          <a:xfrm>
            <a:off x="4521925" y="4740682"/>
            <a:ext cx="1998600" cy="3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Data Memory</a:t>
            </a:r>
            <a:endParaRPr b="1" sz="160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88" name="Google Shape;488;p40"/>
          <p:cNvSpPr txBox="1"/>
          <p:nvPr>
            <p:ph idx="1" type="body"/>
          </p:nvPr>
        </p:nvSpPr>
        <p:spPr>
          <a:xfrm>
            <a:off x="1354000" y="4466307"/>
            <a:ext cx="1998600" cy="3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Instruction Memory</a:t>
            </a:r>
            <a:endParaRPr b="1" sz="160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489" name="Google Shape;4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788" y="2058925"/>
            <a:ext cx="3001050" cy="2339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0900" y="2058925"/>
            <a:ext cx="2900675" cy="2681756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40"/>
          <p:cNvSpPr txBox="1"/>
          <p:nvPr>
            <p:ph idx="1" type="body"/>
          </p:nvPr>
        </p:nvSpPr>
        <p:spPr>
          <a:xfrm>
            <a:off x="7211411" y="2840475"/>
            <a:ext cx="933000" cy="3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DMCtrl</a:t>
            </a:r>
            <a:endParaRPr b="1" sz="160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492" name="Google Shape;49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4614" y="2058925"/>
            <a:ext cx="1226600" cy="78155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0"/>
          <p:cNvSpPr/>
          <p:nvPr/>
        </p:nvSpPr>
        <p:spPr>
          <a:xfrm>
            <a:off x="7165438" y="3240350"/>
            <a:ext cx="693300" cy="6084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accent6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0"/>
          <p:cNvSpPr txBox="1"/>
          <p:nvPr/>
        </p:nvSpPr>
        <p:spPr>
          <a:xfrm>
            <a:off x="361375" y="970900"/>
            <a:ext cx="8421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Las unidades de memoria del procesador. Estas se establecen en dos: en </a:t>
            </a:r>
            <a:r>
              <a:rPr b="1" lang="en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Instruction Memory </a:t>
            </a:r>
            <a:r>
              <a:rPr lang="en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y </a:t>
            </a:r>
            <a:r>
              <a:rPr b="1" lang="en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Data Memory</a:t>
            </a:r>
            <a:r>
              <a:rPr lang="en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. Además, la Data Memory tiene su propia tabla de valores para el diseño. Aquí están los e</a:t>
            </a:r>
            <a:r>
              <a:rPr lang="en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nlaces de EDAPlayground:</a:t>
            </a:r>
            <a:endParaRPr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Instruction Memory</a:t>
            </a:r>
            <a:r>
              <a:rPr lang="en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 |  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Data Memory</a:t>
            </a:r>
            <a:endParaRPr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1"/>
          <p:cNvSpPr txBox="1"/>
          <p:nvPr>
            <p:ph type="title"/>
          </p:nvPr>
        </p:nvSpPr>
        <p:spPr>
          <a:xfrm>
            <a:off x="2199750" y="268400"/>
            <a:ext cx="47445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Design: Instruction Memory</a:t>
            </a:r>
            <a:endParaRPr sz="3300"/>
          </a:p>
        </p:txBody>
      </p:sp>
      <p:sp>
        <p:nvSpPr>
          <p:cNvPr id="500" name="Google Shape;500;p41"/>
          <p:cNvSpPr txBox="1"/>
          <p:nvPr>
            <p:ph idx="4294967295" type="body"/>
          </p:nvPr>
        </p:nvSpPr>
        <p:spPr>
          <a:xfrm>
            <a:off x="2212388" y="4693407"/>
            <a:ext cx="1998600" cy="3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Instruction Memory</a:t>
            </a:r>
            <a:endParaRPr b="1" sz="160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01" name="Google Shape;501;p41"/>
          <p:cNvSpPr txBox="1"/>
          <p:nvPr>
            <p:ph idx="4294967295" type="body"/>
          </p:nvPr>
        </p:nvSpPr>
        <p:spPr>
          <a:xfrm>
            <a:off x="5889150" y="3433157"/>
            <a:ext cx="1998600" cy="3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instructions.txt</a:t>
            </a:r>
            <a:endParaRPr b="1" sz="160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502" name="Google Shape;50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4728" y="2611200"/>
            <a:ext cx="1207475" cy="85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6225" y="2180363"/>
            <a:ext cx="3910925" cy="252317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41"/>
          <p:cNvSpPr txBox="1"/>
          <p:nvPr/>
        </p:nvSpPr>
        <p:spPr>
          <a:xfrm>
            <a:off x="564000" y="905600"/>
            <a:ext cx="8016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Realizamos primero el diseño de la Memoria de Instrucciones, asignando todas sus entradas y salidas. Además, asignamos también el archivo plano de prueba para inicializar el módulo.</a:t>
            </a:r>
            <a:endParaRPr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2"/>
          <p:cNvSpPr txBox="1"/>
          <p:nvPr>
            <p:ph type="title"/>
          </p:nvPr>
        </p:nvSpPr>
        <p:spPr>
          <a:xfrm>
            <a:off x="2199750" y="268400"/>
            <a:ext cx="47445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Design: Data Memory</a:t>
            </a:r>
            <a:endParaRPr sz="3300"/>
          </a:p>
        </p:txBody>
      </p:sp>
      <p:sp>
        <p:nvSpPr>
          <p:cNvPr id="510" name="Google Shape;510;p42"/>
          <p:cNvSpPr txBox="1"/>
          <p:nvPr/>
        </p:nvSpPr>
        <p:spPr>
          <a:xfrm>
            <a:off x="564000" y="905600"/>
            <a:ext cx="8016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Realizamos finalmente el diseño de la Memoria de Datos, donde establecemos un </a:t>
            </a:r>
            <a:r>
              <a:rPr b="1" lang="en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case </a:t>
            </a:r>
            <a:r>
              <a:rPr lang="en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para todos los casos posibles para la lectura y escritura de las direcciones, ya sea siendo por </a:t>
            </a:r>
            <a:r>
              <a:rPr b="1" lang="en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byte</a:t>
            </a:r>
            <a:r>
              <a:rPr lang="en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half </a:t>
            </a:r>
            <a:r>
              <a:rPr lang="en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o </a:t>
            </a:r>
            <a:r>
              <a:rPr b="1" lang="en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word</a:t>
            </a:r>
            <a:r>
              <a:rPr lang="en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1" name="Google Shape;51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89300"/>
            <a:ext cx="4342520" cy="31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7320" y="1889300"/>
            <a:ext cx="3807942" cy="310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3"/>
          <p:cNvSpPr txBox="1"/>
          <p:nvPr>
            <p:ph type="title"/>
          </p:nvPr>
        </p:nvSpPr>
        <p:spPr>
          <a:xfrm>
            <a:off x="2025250" y="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Testbench</a:t>
            </a:r>
            <a:endParaRPr/>
          </a:p>
        </p:txBody>
      </p:sp>
      <p:pic>
        <p:nvPicPr>
          <p:cNvPr id="518" name="Google Shape;51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688" y="1258800"/>
            <a:ext cx="2988875" cy="336387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43"/>
          <p:cNvSpPr txBox="1"/>
          <p:nvPr>
            <p:ph idx="1" type="body"/>
          </p:nvPr>
        </p:nvSpPr>
        <p:spPr>
          <a:xfrm>
            <a:off x="1016813" y="4622682"/>
            <a:ext cx="1998600" cy="3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Instruction Memory</a:t>
            </a:r>
            <a:endParaRPr b="1" sz="160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20" name="Google Shape;520;p43"/>
          <p:cNvSpPr txBox="1"/>
          <p:nvPr/>
        </p:nvSpPr>
        <p:spPr>
          <a:xfrm>
            <a:off x="492300" y="532575"/>
            <a:ext cx="815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Realizamos el banco de pruebas tanto de la </a:t>
            </a:r>
            <a:r>
              <a:rPr b="1" lang="en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Instruction Memory</a:t>
            </a:r>
            <a:r>
              <a:rPr lang="en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 como la </a:t>
            </a:r>
            <a:r>
              <a:rPr b="1" lang="en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Data Memory.</a:t>
            </a:r>
            <a:endParaRPr b="1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1" name="Google Shape;521;p43"/>
          <p:cNvSpPr txBox="1"/>
          <p:nvPr/>
        </p:nvSpPr>
        <p:spPr>
          <a:xfrm>
            <a:off x="5118113" y="932763"/>
            <a:ext cx="249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Data </a:t>
            </a:r>
            <a:r>
              <a:rPr b="1" lang="en" sz="16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Memory</a:t>
            </a:r>
            <a:endParaRPr/>
          </a:p>
        </p:txBody>
      </p:sp>
      <p:pic>
        <p:nvPicPr>
          <p:cNvPr id="522" name="Google Shape;52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7875" y="1276375"/>
            <a:ext cx="3116175" cy="3821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" name="Google Shape;527;p44"/>
          <p:cNvGrpSpPr/>
          <p:nvPr/>
        </p:nvGrpSpPr>
        <p:grpSpPr>
          <a:xfrm>
            <a:off x="-144930" y="629352"/>
            <a:ext cx="9417384" cy="3318785"/>
            <a:chOff x="1248486" y="738825"/>
            <a:chExt cx="6646939" cy="3665950"/>
          </a:xfrm>
        </p:grpSpPr>
        <p:sp>
          <p:nvSpPr>
            <p:cNvPr id="528" name="Google Shape;528;p44"/>
            <p:cNvSpPr/>
            <p:nvPr/>
          </p:nvSpPr>
          <p:spPr>
            <a:xfrm>
              <a:off x="1271525" y="759175"/>
              <a:ext cx="6595500" cy="364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4"/>
            <p:cNvSpPr/>
            <p:nvPr/>
          </p:nvSpPr>
          <p:spPr>
            <a:xfrm rot="5400000">
              <a:off x="2739044" y="-751734"/>
              <a:ext cx="3665822" cy="6646939"/>
            </a:xfrm>
            <a:custGeom>
              <a:rect b="b" l="l" r="r" t="t"/>
              <a:pathLst>
                <a:path extrusionOk="0" h="71534" w="47852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0" name="Google Shape;530;p44"/>
          <p:cNvSpPr txBox="1"/>
          <p:nvPr>
            <p:ph type="title"/>
          </p:nvPr>
        </p:nvSpPr>
        <p:spPr>
          <a:xfrm>
            <a:off x="1996950" y="22485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Simulación: Instruction Memory</a:t>
            </a:r>
            <a:endParaRPr/>
          </a:p>
        </p:txBody>
      </p:sp>
      <p:sp>
        <p:nvSpPr>
          <p:cNvPr id="531" name="Google Shape;531;p44"/>
          <p:cNvSpPr txBox="1"/>
          <p:nvPr/>
        </p:nvSpPr>
        <p:spPr>
          <a:xfrm>
            <a:off x="1078213" y="2156100"/>
            <a:ext cx="69711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Interpretación</a:t>
            </a:r>
            <a:endParaRPr b="1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Al tener el archivo de registros inicializando el módulo, realizamos un llamado secuencial de las direcciones de dichos registros en valor hexadecimal, yendo desde el 0 hasta el 4, teniendo 5 registros en total para el banco de pruebas.</a:t>
            </a:r>
            <a:endParaRPr sz="11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Gracias a la simulación obtenida podemos evidenciar la secuencia correcta de valores hexadecimales siendo asignadas en la variable </a:t>
            </a:r>
            <a:r>
              <a:rPr b="1" lang="en" sz="1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Instruction</a:t>
            </a:r>
            <a:r>
              <a:rPr lang="en" sz="1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2" name="Google Shape;53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37" y="1003112"/>
            <a:ext cx="9143999" cy="75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7" name="Google Shape;537;p45"/>
          <p:cNvGrpSpPr/>
          <p:nvPr/>
        </p:nvGrpSpPr>
        <p:grpSpPr>
          <a:xfrm>
            <a:off x="-144923" y="923893"/>
            <a:ext cx="9417384" cy="1714198"/>
            <a:chOff x="1248486" y="738825"/>
            <a:chExt cx="6646939" cy="3665950"/>
          </a:xfrm>
        </p:grpSpPr>
        <p:sp>
          <p:nvSpPr>
            <p:cNvPr id="538" name="Google Shape;538;p45"/>
            <p:cNvSpPr/>
            <p:nvPr/>
          </p:nvSpPr>
          <p:spPr>
            <a:xfrm>
              <a:off x="1271525" y="759175"/>
              <a:ext cx="6595500" cy="364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5"/>
            <p:cNvSpPr/>
            <p:nvPr/>
          </p:nvSpPr>
          <p:spPr>
            <a:xfrm rot="5400000">
              <a:off x="2739044" y="-751734"/>
              <a:ext cx="3665822" cy="6646939"/>
            </a:xfrm>
            <a:custGeom>
              <a:rect b="b" l="l" r="r" t="t"/>
              <a:pathLst>
                <a:path extrusionOk="0" h="71534" w="47852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0" name="Google Shape;540;p45"/>
          <p:cNvSpPr txBox="1"/>
          <p:nvPr>
            <p:ph type="title"/>
          </p:nvPr>
        </p:nvSpPr>
        <p:spPr>
          <a:xfrm>
            <a:off x="1996950" y="22485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Simulación: Data Memory</a:t>
            </a:r>
            <a:endParaRPr/>
          </a:p>
        </p:txBody>
      </p:sp>
      <p:sp>
        <p:nvSpPr>
          <p:cNvPr id="541" name="Google Shape;541;p45"/>
          <p:cNvSpPr txBox="1"/>
          <p:nvPr/>
        </p:nvSpPr>
        <p:spPr>
          <a:xfrm>
            <a:off x="342900" y="2905750"/>
            <a:ext cx="8591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Interpretación</a:t>
            </a:r>
            <a:endParaRPr b="1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Esta simulación es similar a la de la unidad de registros, para esta prueba haremos todo el proceso direccionable por WORD, se puede ver cómo se van escribiendo y a la vez leyendo algunos datos en diferentes direcciones de memoria.</a:t>
            </a:r>
            <a:endParaRPr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2" name="Google Shape;54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62" y="923900"/>
            <a:ext cx="9027275" cy="108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8"/>
          <p:cNvSpPr txBox="1"/>
          <p:nvPr>
            <p:ph idx="1" type="subTitle"/>
          </p:nvPr>
        </p:nvSpPr>
        <p:spPr>
          <a:xfrm>
            <a:off x="625650" y="1022325"/>
            <a:ext cx="3852900" cy="3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En este laboratorio se realiza el proceso de diseño de todos los módulos que conllevan el buen funcionamiento de un procesador de 32 bits: </a:t>
            </a:r>
            <a:r>
              <a:rPr b="1" lang="en"/>
              <a:t>ALU</a:t>
            </a:r>
            <a:r>
              <a:rPr lang="en"/>
              <a:t>, </a:t>
            </a:r>
            <a:r>
              <a:rPr b="1" lang="en"/>
              <a:t>Register unit</a:t>
            </a:r>
            <a:r>
              <a:rPr lang="en"/>
              <a:t> y </a:t>
            </a:r>
            <a:r>
              <a:rPr b="1" lang="en"/>
              <a:t>Memory units</a:t>
            </a:r>
            <a:r>
              <a:rPr lang="en"/>
              <a:t>, la cual cada uno desempeña una labor específica para el procesamiento, manipulación y operación de datos. Además, se implementará el diseño en código de cada módulo por medio del entorno </a:t>
            </a:r>
            <a:r>
              <a:rPr b="1" lang="en"/>
              <a:t>EDAPlayground</a:t>
            </a:r>
            <a:r>
              <a:rPr lang="en"/>
              <a:t> junto con sus respectivos bancos de pruebas. Finalmente, para comprobar el funcionamiento de cada módulo se realizará una implementación de hardware por medio de una </a:t>
            </a:r>
            <a:r>
              <a:rPr b="1" lang="en"/>
              <a:t>FPGA</a:t>
            </a:r>
            <a:r>
              <a:rPr lang="en"/>
              <a:t> y por medio del software de diseño </a:t>
            </a:r>
            <a:r>
              <a:rPr b="1" lang="en"/>
              <a:t>Quartus. 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8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</a:t>
            </a:r>
            <a:endParaRPr/>
          </a:p>
        </p:txBody>
      </p:sp>
      <p:pic>
        <p:nvPicPr>
          <p:cNvPr id="332" name="Google Shape;3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3200" y="1022325"/>
            <a:ext cx="3852900" cy="2550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3200" y="3624375"/>
            <a:ext cx="1421750" cy="142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9975" y="3598662"/>
            <a:ext cx="2027289" cy="14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6"/>
          <p:cNvSpPr txBox="1"/>
          <p:nvPr>
            <p:ph type="title"/>
          </p:nvPr>
        </p:nvSpPr>
        <p:spPr>
          <a:xfrm>
            <a:off x="943950" y="147375"/>
            <a:ext cx="7256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Implementación en Quartus: Instruction Memory</a:t>
            </a:r>
            <a:endParaRPr/>
          </a:p>
        </p:txBody>
      </p:sp>
      <p:pic>
        <p:nvPicPr>
          <p:cNvPr id="548" name="Google Shape;54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325" y="639500"/>
            <a:ext cx="5257800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1125" y="2942920"/>
            <a:ext cx="3625651" cy="215253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46"/>
          <p:cNvSpPr txBox="1"/>
          <p:nvPr/>
        </p:nvSpPr>
        <p:spPr>
          <a:xfrm>
            <a:off x="183325" y="2995750"/>
            <a:ext cx="5163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Para el diseño de la FPGA se designa diferentes pines</a:t>
            </a:r>
            <a:r>
              <a:rPr lang="en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 para</a:t>
            </a:r>
            <a:r>
              <a:rPr lang="en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 cada entrada y salida correspondiente.</a:t>
            </a:r>
            <a:endParaRPr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Instruction: 10 luces LED</a:t>
            </a:r>
            <a:endParaRPr b="1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Address: 10 switches</a:t>
            </a:r>
            <a:endParaRPr b="1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7"/>
          <p:cNvSpPr txBox="1"/>
          <p:nvPr>
            <p:ph type="title"/>
          </p:nvPr>
        </p:nvSpPr>
        <p:spPr>
          <a:xfrm>
            <a:off x="874800" y="167750"/>
            <a:ext cx="73944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Implementación en Quartus: Data Memory</a:t>
            </a:r>
            <a:endParaRPr/>
          </a:p>
        </p:txBody>
      </p:sp>
      <p:pic>
        <p:nvPicPr>
          <p:cNvPr id="556" name="Google Shape;55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50" y="1234400"/>
            <a:ext cx="4602875" cy="36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4325" y="1234400"/>
            <a:ext cx="4083924" cy="2916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8"/>
          <p:cNvSpPr txBox="1"/>
          <p:nvPr>
            <p:ph type="title"/>
          </p:nvPr>
        </p:nvSpPr>
        <p:spPr>
          <a:xfrm>
            <a:off x="1996950" y="376325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Pruebas de trabajo en la FPGA</a:t>
            </a:r>
            <a:endParaRPr b="1"/>
          </a:p>
        </p:txBody>
      </p:sp>
      <p:grpSp>
        <p:nvGrpSpPr>
          <p:cNvPr id="563" name="Google Shape;563;p48"/>
          <p:cNvGrpSpPr/>
          <p:nvPr/>
        </p:nvGrpSpPr>
        <p:grpSpPr>
          <a:xfrm>
            <a:off x="857835" y="1541870"/>
            <a:ext cx="2354595" cy="2276706"/>
            <a:chOff x="1130829" y="1642482"/>
            <a:chExt cx="2180584" cy="2108452"/>
          </a:xfrm>
        </p:grpSpPr>
        <p:sp>
          <p:nvSpPr>
            <p:cNvPr id="564" name="Google Shape;564;p48"/>
            <p:cNvSpPr/>
            <p:nvPr/>
          </p:nvSpPr>
          <p:spPr>
            <a:xfrm flipH="1" rot="9285462">
              <a:off x="1372344" y="1856952"/>
              <a:ext cx="1325950" cy="1429586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8"/>
            <p:cNvSpPr/>
            <p:nvPr/>
          </p:nvSpPr>
          <p:spPr>
            <a:xfrm flipH="1" rot="9285462">
              <a:off x="1744813" y="1896298"/>
              <a:ext cx="1292958" cy="1567709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8"/>
            <p:cNvSpPr/>
            <p:nvPr/>
          </p:nvSpPr>
          <p:spPr>
            <a:xfrm flipH="1" rot="9285462">
              <a:off x="1553610" y="1938143"/>
              <a:ext cx="1494610" cy="1569015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7" name="Google Shape;567;p48"/>
          <p:cNvGrpSpPr/>
          <p:nvPr/>
        </p:nvGrpSpPr>
        <p:grpSpPr>
          <a:xfrm>
            <a:off x="3432302" y="1422441"/>
            <a:ext cx="2282642" cy="2515563"/>
            <a:chOff x="3515036" y="1515319"/>
            <a:chExt cx="2113949" cy="2329657"/>
          </a:xfrm>
        </p:grpSpPr>
        <p:sp>
          <p:nvSpPr>
            <p:cNvPr id="568" name="Google Shape;568;p48"/>
            <p:cNvSpPr/>
            <p:nvPr/>
          </p:nvSpPr>
          <p:spPr>
            <a:xfrm flipH="1" rot="9285462">
              <a:off x="3778229" y="2032185"/>
              <a:ext cx="1494610" cy="1569015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8"/>
            <p:cNvSpPr/>
            <p:nvPr/>
          </p:nvSpPr>
          <p:spPr>
            <a:xfrm flipH="1" rot="9369805">
              <a:off x="3925503" y="1955866"/>
              <a:ext cx="1313712" cy="1416392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8"/>
            <p:cNvSpPr/>
            <p:nvPr/>
          </p:nvSpPr>
          <p:spPr>
            <a:xfrm flipH="1" rot="9369805">
              <a:off x="4088740" y="1707924"/>
              <a:ext cx="1281025" cy="1553240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1" name="Google Shape;571;p48"/>
          <p:cNvGrpSpPr/>
          <p:nvPr/>
        </p:nvGrpSpPr>
        <p:grpSpPr>
          <a:xfrm>
            <a:off x="6067399" y="1569881"/>
            <a:ext cx="2182271" cy="2220680"/>
            <a:chOff x="5955393" y="1570942"/>
            <a:chExt cx="2020995" cy="2056566"/>
          </a:xfrm>
        </p:grpSpPr>
        <p:sp>
          <p:nvSpPr>
            <p:cNvPr id="572" name="Google Shape;572;p48"/>
            <p:cNvSpPr/>
            <p:nvPr/>
          </p:nvSpPr>
          <p:spPr>
            <a:xfrm flipH="1" rot="-10630682">
              <a:off x="6230360" y="1951797"/>
              <a:ext cx="1326040" cy="1429683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8"/>
            <p:cNvSpPr/>
            <p:nvPr/>
          </p:nvSpPr>
          <p:spPr>
            <a:xfrm flipH="1">
              <a:off x="6518691" y="1939396"/>
              <a:ext cx="1292915" cy="1567657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8"/>
            <p:cNvSpPr/>
            <p:nvPr/>
          </p:nvSpPr>
          <p:spPr>
            <a:xfrm flipH="1" rot="9285462">
              <a:off x="6218585" y="1814718"/>
              <a:ext cx="1494610" cy="1569015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75" name="Google Shape;57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112" y="1238602"/>
            <a:ext cx="3359826" cy="1512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1808" y="1569875"/>
            <a:ext cx="3947868" cy="222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700" y="3018875"/>
            <a:ext cx="3208648" cy="1804876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48"/>
          <p:cNvSpPr txBox="1"/>
          <p:nvPr/>
        </p:nvSpPr>
        <p:spPr>
          <a:xfrm>
            <a:off x="1385475" y="838400"/>
            <a:ext cx="129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24 / 02  ALU</a:t>
            </a:r>
            <a:endParaRPr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9" name="Google Shape;579;p48"/>
          <p:cNvSpPr txBox="1"/>
          <p:nvPr/>
        </p:nvSpPr>
        <p:spPr>
          <a:xfrm>
            <a:off x="5266538" y="1169675"/>
            <a:ext cx="201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r>
              <a:rPr lang="en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 / 03 Register Unit</a:t>
            </a:r>
            <a:endParaRPr/>
          </a:p>
        </p:txBody>
      </p:sp>
      <p:sp>
        <p:nvSpPr>
          <p:cNvPr id="580" name="Google Shape;580;p48"/>
          <p:cNvSpPr txBox="1"/>
          <p:nvPr/>
        </p:nvSpPr>
        <p:spPr>
          <a:xfrm>
            <a:off x="820075" y="4775625"/>
            <a:ext cx="269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03 / 03  Instruction memory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9"/>
          <p:cNvSpPr txBox="1"/>
          <p:nvPr>
            <p:ph type="title"/>
          </p:nvPr>
        </p:nvSpPr>
        <p:spPr>
          <a:xfrm>
            <a:off x="1996950" y="74225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Videos</a:t>
            </a:r>
            <a:endParaRPr/>
          </a:p>
        </p:txBody>
      </p:sp>
      <p:pic>
        <p:nvPicPr>
          <p:cNvPr id="586" name="Google Shape;586;p49" title="Instruction Memory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3" y="1058175"/>
            <a:ext cx="3939650" cy="21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49"/>
          <p:cNvSpPr txBox="1"/>
          <p:nvPr/>
        </p:nvSpPr>
        <p:spPr>
          <a:xfrm>
            <a:off x="983400" y="3301375"/>
            <a:ext cx="306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Video probando el funcionamiento de la Instruction Memory</a:t>
            </a:r>
            <a:endParaRPr sz="1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8" name="Google Shape;588;p49"/>
          <p:cNvSpPr txBox="1"/>
          <p:nvPr/>
        </p:nvSpPr>
        <p:spPr>
          <a:xfrm>
            <a:off x="5198513" y="3301375"/>
            <a:ext cx="306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Video probando el funcionamiento de la Register Unit</a:t>
            </a:r>
            <a:endParaRPr sz="1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9" name="Google Shape;589;p49" title="Register Unit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4718" y="1076450"/>
            <a:ext cx="3657134" cy="2057149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49"/>
          <p:cNvSpPr txBox="1"/>
          <p:nvPr/>
        </p:nvSpPr>
        <p:spPr>
          <a:xfrm>
            <a:off x="5038725" y="3810000"/>
            <a:ext cx="3838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https://drive.google.com/file/d/1mx02HyMt2JwcSwxU6TKHTeYR2kkSoVrG/view?usp=sharing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1" name="Google Shape;591;p49"/>
          <p:cNvSpPr txBox="1"/>
          <p:nvPr/>
        </p:nvSpPr>
        <p:spPr>
          <a:xfrm>
            <a:off x="547925" y="3870350"/>
            <a:ext cx="4067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https://drive.google.com/file/d/1JQgeFKpOU3Fjy5g1U6-0MA6gw3B0ixdg/view?usp=sharing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50"/>
          <p:cNvSpPr txBox="1"/>
          <p:nvPr>
            <p:ph type="title"/>
          </p:nvPr>
        </p:nvSpPr>
        <p:spPr>
          <a:xfrm>
            <a:off x="2114200" y="588325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Videos</a:t>
            </a:r>
            <a:endParaRPr/>
          </a:p>
        </p:txBody>
      </p:sp>
      <p:pic>
        <p:nvPicPr>
          <p:cNvPr id="597" name="Google Shape;597;p50" title="ALU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425" y="1354875"/>
            <a:ext cx="3553848" cy="199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50" title="Data Memory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8650" y="1354875"/>
            <a:ext cx="3553850" cy="1999025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50"/>
          <p:cNvSpPr txBox="1"/>
          <p:nvPr/>
        </p:nvSpPr>
        <p:spPr>
          <a:xfrm>
            <a:off x="1031350" y="34583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Video probando el funcionamiento de la ALU</a:t>
            </a:r>
            <a:endParaRPr/>
          </a:p>
        </p:txBody>
      </p:sp>
      <p:sp>
        <p:nvSpPr>
          <p:cNvPr id="600" name="Google Shape;600;p50"/>
          <p:cNvSpPr txBox="1"/>
          <p:nvPr/>
        </p:nvSpPr>
        <p:spPr>
          <a:xfrm>
            <a:off x="5335575" y="34583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Video probando el funcionamiento de la Data Memory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1"/>
          <p:cNvSpPr txBox="1"/>
          <p:nvPr>
            <p:ph idx="1" type="subTitle"/>
          </p:nvPr>
        </p:nvSpPr>
        <p:spPr>
          <a:xfrm>
            <a:off x="625650" y="1379999"/>
            <a:ext cx="7689900" cy="28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508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Para el diseño de un procesador es necesario la elaboración de ciertos </a:t>
            </a:r>
            <a:r>
              <a:rPr lang="en" sz="1700"/>
              <a:t>módulos</a:t>
            </a:r>
            <a:r>
              <a:rPr lang="en" sz="1700"/>
              <a:t> base, como lo son la Unidad </a:t>
            </a:r>
            <a:r>
              <a:rPr lang="en" sz="1700"/>
              <a:t>Aritmética</a:t>
            </a:r>
            <a:r>
              <a:rPr lang="en" sz="1700"/>
              <a:t>- </a:t>
            </a:r>
            <a:r>
              <a:rPr lang="en" sz="1700"/>
              <a:t>lógica para realizar las distintas operaciones con los datos, La unidad de registros que permite el almacenamiento de datos de la manera más rápida además de poder acceder a ellos y finalmente la unidad de memorias, donde tenemos la memoria de instrucciones donde se almacenarán las diferentes instrucciones para el procesado y también encontramos la memoria de datos que funciona similar a la unidad de registros pero con un acceso más lento. </a:t>
            </a:r>
            <a:r>
              <a:rPr lang="en" sz="1700"/>
              <a:t>  </a:t>
            </a:r>
            <a:endParaRPr sz="1700"/>
          </a:p>
        </p:txBody>
      </p:sp>
      <p:sp>
        <p:nvSpPr>
          <p:cNvPr id="606" name="Google Shape;606;p51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Conclusiones</a:t>
            </a:r>
            <a:endParaRPr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2"/>
          <p:cNvSpPr txBox="1"/>
          <p:nvPr>
            <p:ph idx="1" type="subTitle"/>
          </p:nvPr>
        </p:nvSpPr>
        <p:spPr>
          <a:xfrm>
            <a:off x="625650" y="970900"/>
            <a:ext cx="8032500" cy="14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" sz="1800"/>
              <a:t>Documento guía Laboratorio 1 - Arquitectura de Computadores.</a:t>
            </a:r>
            <a:endParaRPr sz="1800"/>
          </a:p>
          <a:p>
            <a:pPr indent="-3429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EDAPlayground</a:t>
            </a:r>
            <a:endParaRPr sz="1800"/>
          </a:p>
          <a:p>
            <a:pPr indent="-3429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" sz="1800"/>
              <a:t>Las fotografías y las capturas de pantalla presentadas son de nuestra procedencia.</a:t>
            </a:r>
            <a:endParaRPr sz="1800"/>
          </a:p>
        </p:txBody>
      </p:sp>
      <p:sp>
        <p:nvSpPr>
          <p:cNvPr id="612" name="Google Shape;612;p52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Bibliografía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9"/>
          <p:cNvSpPr txBox="1"/>
          <p:nvPr>
            <p:ph type="title"/>
          </p:nvPr>
        </p:nvSpPr>
        <p:spPr>
          <a:xfrm>
            <a:off x="1997825" y="12915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Módulos</a:t>
            </a:r>
            <a:endParaRPr/>
          </a:p>
        </p:txBody>
      </p:sp>
      <p:grpSp>
        <p:nvGrpSpPr>
          <p:cNvPr id="340" name="Google Shape;340;p29"/>
          <p:cNvGrpSpPr/>
          <p:nvPr/>
        </p:nvGrpSpPr>
        <p:grpSpPr>
          <a:xfrm>
            <a:off x="5374839" y="1595137"/>
            <a:ext cx="312179" cy="353431"/>
            <a:chOff x="2199565" y="2421172"/>
            <a:chExt cx="312179" cy="353431"/>
          </a:xfrm>
        </p:grpSpPr>
        <p:sp>
          <p:nvSpPr>
            <p:cNvPr id="341" name="Google Shape;341;p29"/>
            <p:cNvSpPr/>
            <p:nvPr/>
          </p:nvSpPr>
          <p:spPr>
            <a:xfrm>
              <a:off x="2199565" y="2421172"/>
              <a:ext cx="312179" cy="353431"/>
            </a:xfrm>
            <a:custGeom>
              <a:rect b="b" l="l" r="r" t="t"/>
              <a:pathLst>
                <a:path extrusionOk="0" h="11095" w="9800">
                  <a:moveTo>
                    <a:pt x="5156" y="322"/>
                  </a:moveTo>
                  <a:cubicBezTo>
                    <a:pt x="5228" y="322"/>
                    <a:pt x="5311" y="370"/>
                    <a:pt x="5311" y="465"/>
                  </a:cubicBezTo>
                  <a:lnTo>
                    <a:pt x="5311" y="858"/>
                  </a:lnTo>
                  <a:cubicBezTo>
                    <a:pt x="5202" y="822"/>
                    <a:pt x="5100" y="806"/>
                    <a:pt x="4999" y="806"/>
                  </a:cubicBezTo>
                  <a:cubicBezTo>
                    <a:pt x="4968" y="806"/>
                    <a:pt x="4937" y="807"/>
                    <a:pt x="4906" y="810"/>
                  </a:cubicBezTo>
                  <a:cubicBezTo>
                    <a:pt x="4775" y="810"/>
                    <a:pt x="4656" y="822"/>
                    <a:pt x="4549" y="858"/>
                  </a:cubicBezTo>
                  <a:lnTo>
                    <a:pt x="4549" y="465"/>
                  </a:lnTo>
                  <a:cubicBezTo>
                    <a:pt x="4549" y="394"/>
                    <a:pt x="4609" y="322"/>
                    <a:pt x="4692" y="322"/>
                  </a:cubicBezTo>
                  <a:close/>
                  <a:moveTo>
                    <a:pt x="4906" y="1132"/>
                  </a:moveTo>
                  <a:cubicBezTo>
                    <a:pt x="5502" y="1132"/>
                    <a:pt x="6002" y="1608"/>
                    <a:pt x="6002" y="2227"/>
                  </a:cubicBezTo>
                  <a:cubicBezTo>
                    <a:pt x="6002" y="2838"/>
                    <a:pt x="5504" y="3302"/>
                    <a:pt x="4927" y="3302"/>
                  </a:cubicBezTo>
                  <a:cubicBezTo>
                    <a:pt x="4807" y="3302"/>
                    <a:pt x="4684" y="3282"/>
                    <a:pt x="4561" y="3239"/>
                  </a:cubicBezTo>
                  <a:cubicBezTo>
                    <a:pt x="4144" y="3084"/>
                    <a:pt x="3847" y="2680"/>
                    <a:pt x="3847" y="2227"/>
                  </a:cubicBezTo>
                  <a:cubicBezTo>
                    <a:pt x="3835" y="1632"/>
                    <a:pt x="4311" y="1132"/>
                    <a:pt x="4906" y="1132"/>
                  </a:cubicBezTo>
                  <a:close/>
                  <a:moveTo>
                    <a:pt x="4978" y="3620"/>
                  </a:moveTo>
                  <a:lnTo>
                    <a:pt x="6061" y="6251"/>
                  </a:lnTo>
                  <a:lnTo>
                    <a:pt x="5621" y="6251"/>
                  </a:lnTo>
                  <a:cubicBezTo>
                    <a:pt x="5621" y="5918"/>
                    <a:pt x="5335" y="5644"/>
                    <a:pt x="4990" y="5644"/>
                  </a:cubicBezTo>
                  <a:lnTo>
                    <a:pt x="4847" y="5644"/>
                  </a:lnTo>
                  <a:cubicBezTo>
                    <a:pt x="4501" y="5644"/>
                    <a:pt x="4216" y="5918"/>
                    <a:pt x="4216" y="6251"/>
                  </a:cubicBezTo>
                  <a:lnTo>
                    <a:pt x="3775" y="6251"/>
                  </a:lnTo>
                  <a:lnTo>
                    <a:pt x="4859" y="3620"/>
                  </a:lnTo>
                  <a:close/>
                  <a:moveTo>
                    <a:pt x="1406" y="6573"/>
                  </a:moveTo>
                  <a:lnTo>
                    <a:pt x="1323" y="6740"/>
                  </a:lnTo>
                  <a:lnTo>
                    <a:pt x="430" y="6740"/>
                  </a:lnTo>
                  <a:cubicBezTo>
                    <a:pt x="423" y="6741"/>
                    <a:pt x="417" y="6742"/>
                    <a:pt x="411" y="6742"/>
                  </a:cubicBezTo>
                  <a:cubicBezTo>
                    <a:pt x="370" y="6742"/>
                    <a:pt x="334" y="6708"/>
                    <a:pt x="334" y="6656"/>
                  </a:cubicBezTo>
                  <a:cubicBezTo>
                    <a:pt x="334" y="6609"/>
                    <a:pt x="382" y="6573"/>
                    <a:pt x="430" y="6573"/>
                  </a:cubicBezTo>
                  <a:close/>
                  <a:moveTo>
                    <a:pt x="6204" y="6573"/>
                  </a:moveTo>
                  <a:lnTo>
                    <a:pt x="6276" y="6752"/>
                  </a:lnTo>
                  <a:lnTo>
                    <a:pt x="5621" y="6752"/>
                  </a:lnTo>
                  <a:lnTo>
                    <a:pt x="5621" y="6573"/>
                  </a:lnTo>
                  <a:close/>
                  <a:moveTo>
                    <a:pt x="9419" y="6573"/>
                  </a:moveTo>
                  <a:cubicBezTo>
                    <a:pt x="9454" y="6573"/>
                    <a:pt x="9502" y="6609"/>
                    <a:pt x="9502" y="6656"/>
                  </a:cubicBezTo>
                  <a:cubicBezTo>
                    <a:pt x="9502" y="6716"/>
                    <a:pt x="9454" y="6752"/>
                    <a:pt x="9419" y="6752"/>
                  </a:cubicBezTo>
                  <a:lnTo>
                    <a:pt x="8526" y="6752"/>
                  </a:lnTo>
                  <a:cubicBezTo>
                    <a:pt x="8526" y="6752"/>
                    <a:pt x="8451" y="6592"/>
                    <a:pt x="8434" y="6573"/>
                  </a:cubicBezTo>
                  <a:close/>
                  <a:moveTo>
                    <a:pt x="4216" y="6585"/>
                  </a:moveTo>
                  <a:lnTo>
                    <a:pt x="4216" y="6763"/>
                  </a:lnTo>
                  <a:lnTo>
                    <a:pt x="3573" y="6763"/>
                  </a:lnTo>
                  <a:lnTo>
                    <a:pt x="3644" y="6585"/>
                  </a:lnTo>
                  <a:close/>
                  <a:moveTo>
                    <a:pt x="4990" y="5954"/>
                  </a:moveTo>
                  <a:cubicBezTo>
                    <a:pt x="5156" y="5954"/>
                    <a:pt x="5287" y="6097"/>
                    <a:pt x="5287" y="6251"/>
                  </a:cubicBezTo>
                  <a:lnTo>
                    <a:pt x="5287" y="7061"/>
                  </a:lnTo>
                  <a:cubicBezTo>
                    <a:pt x="5287" y="7228"/>
                    <a:pt x="5156" y="7359"/>
                    <a:pt x="4990" y="7359"/>
                  </a:cubicBezTo>
                  <a:lnTo>
                    <a:pt x="4847" y="7359"/>
                  </a:lnTo>
                  <a:cubicBezTo>
                    <a:pt x="4680" y="7359"/>
                    <a:pt x="4549" y="7228"/>
                    <a:pt x="4549" y="7061"/>
                  </a:cubicBezTo>
                  <a:lnTo>
                    <a:pt x="4549" y="6251"/>
                  </a:lnTo>
                  <a:cubicBezTo>
                    <a:pt x="4549" y="6097"/>
                    <a:pt x="4680" y="5954"/>
                    <a:pt x="4847" y="5954"/>
                  </a:cubicBezTo>
                  <a:close/>
                  <a:moveTo>
                    <a:pt x="1299" y="10157"/>
                  </a:moveTo>
                  <a:lnTo>
                    <a:pt x="1477" y="10228"/>
                  </a:lnTo>
                  <a:lnTo>
                    <a:pt x="1287" y="10454"/>
                  </a:lnTo>
                  <a:lnTo>
                    <a:pt x="1299" y="10157"/>
                  </a:lnTo>
                  <a:close/>
                  <a:moveTo>
                    <a:pt x="8538" y="10157"/>
                  </a:moveTo>
                  <a:lnTo>
                    <a:pt x="8550" y="10454"/>
                  </a:lnTo>
                  <a:lnTo>
                    <a:pt x="8359" y="10228"/>
                  </a:lnTo>
                  <a:lnTo>
                    <a:pt x="8538" y="10157"/>
                  </a:lnTo>
                  <a:close/>
                  <a:moveTo>
                    <a:pt x="4680" y="1"/>
                  </a:moveTo>
                  <a:cubicBezTo>
                    <a:pt x="4430" y="1"/>
                    <a:pt x="4204" y="215"/>
                    <a:pt x="4204" y="477"/>
                  </a:cubicBezTo>
                  <a:lnTo>
                    <a:pt x="4204" y="1001"/>
                  </a:lnTo>
                  <a:cubicBezTo>
                    <a:pt x="3716" y="1287"/>
                    <a:pt x="3418" y="1870"/>
                    <a:pt x="3525" y="2441"/>
                  </a:cubicBezTo>
                  <a:lnTo>
                    <a:pt x="3108" y="3263"/>
                  </a:lnTo>
                  <a:cubicBezTo>
                    <a:pt x="3061" y="3334"/>
                    <a:pt x="3085" y="3442"/>
                    <a:pt x="3180" y="3489"/>
                  </a:cubicBezTo>
                  <a:cubicBezTo>
                    <a:pt x="3202" y="3504"/>
                    <a:pt x="3227" y="3511"/>
                    <a:pt x="3253" y="3511"/>
                  </a:cubicBezTo>
                  <a:cubicBezTo>
                    <a:pt x="3311" y="3511"/>
                    <a:pt x="3373" y="3476"/>
                    <a:pt x="3406" y="3418"/>
                  </a:cubicBezTo>
                  <a:lnTo>
                    <a:pt x="3680" y="2858"/>
                  </a:lnTo>
                  <a:cubicBezTo>
                    <a:pt x="3859" y="3203"/>
                    <a:pt x="4168" y="3453"/>
                    <a:pt x="4549" y="3561"/>
                  </a:cubicBezTo>
                  <a:cubicBezTo>
                    <a:pt x="4442" y="3811"/>
                    <a:pt x="2287" y="9073"/>
                    <a:pt x="1930" y="9919"/>
                  </a:cubicBezTo>
                  <a:cubicBezTo>
                    <a:pt x="1900" y="9968"/>
                    <a:pt x="1845" y="9993"/>
                    <a:pt x="1794" y="9993"/>
                  </a:cubicBezTo>
                  <a:cubicBezTo>
                    <a:pt x="1783" y="9993"/>
                    <a:pt x="1773" y="9992"/>
                    <a:pt x="1763" y="9990"/>
                  </a:cubicBezTo>
                  <a:lnTo>
                    <a:pt x="1168" y="9752"/>
                  </a:lnTo>
                  <a:cubicBezTo>
                    <a:pt x="1120" y="9740"/>
                    <a:pt x="1096" y="9692"/>
                    <a:pt x="1096" y="9645"/>
                  </a:cubicBezTo>
                  <a:cubicBezTo>
                    <a:pt x="882" y="7990"/>
                    <a:pt x="1632" y="6906"/>
                    <a:pt x="1692" y="6763"/>
                  </a:cubicBezTo>
                  <a:cubicBezTo>
                    <a:pt x="1846" y="6430"/>
                    <a:pt x="2847" y="4501"/>
                    <a:pt x="3120" y="3977"/>
                  </a:cubicBezTo>
                  <a:cubicBezTo>
                    <a:pt x="3156" y="3906"/>
                    <a:pt x="3132" y="3799"/>
                    <a:pt x="3037" y="3751"/>
                  </a:cubicBezTo>
                  <a:cubicBezTo>
                    <a:pt x="3016" y="3741"/>
                    <a:pt x="2992" y="3735"/>
                    <a:pt x="2968" y="3735"/>
                  </a:cubicBezTo>
                  <a:cubicBezTo>
                    <a:pt x="2909" y="3735"/>
                    <a:pt x="2848" y="3767"/>
                    <a:pt x="2823" y="3834"/>
                  </a:cubicBezTo>
                  <a:lnTo>
                    <a:pt x="1573" y="6251"/>
                  </a:lnTo>
                  <a:lnTo>
                    <a:pt x="430" y="6251"/>
                  </a:lnTo>
                  <a:cubicBezTo>
                    <a:pt x="203" y="6251"/>
                    <a:pt x="1" y="6430"/>
                    <a:pt x="1" y="6668"/>
                  </a:cubicBezTo>
                  <a:cubicBezTo>
                    <a:pt x="1" y="6894"/>
                    <a:pt x="180" y="7085"/>
                    <a:pt x="430" y="7085"/>
                  </a:cubicBezTo>
                  <a:lnTo>
                    <a:pt x="1156" y="7085"/>
                  </a:lnTo>
                  <a:cubicBezTo>
                    <a:pt x="775" y="7906"/>
                    <a:pt x="644" y="8799"/>
                    <a:pt x="751" y="9704"/>
                  </a:cubicBezTo>
                  <a:cubicBezTo>
                    <a:pt x="763" y="9847"/>
                    <a:pt x="858" y="9978"/>
                    <a:pt x="977" y="10038"/>
                  </a:cubicBezTo>
                  <a:lnTo>
                    <a:pt x="930" y="10919"/>
                  </a:lnTo>
                  <a:cubicBezTo>
                    <a:pt x="930" y="11017"/>
                    <a:pt x="1014" y="11081"/>
                    <a:pt x="1101" y="11081"/>
                  </a:cubicBezTo>
                  <a:cubicBezTo>
                    <a:pt x="1141" y="11081"/>
                    <a:pt x="1182" y="11068"/>
                    <a:pt x="1215" y="11038"/>
                  </a:cubicBezTo>
                  <a:lnTo>
                    <a:pt x="1823" y="10347"/>
                  </a:lnTo>
                  <a:cubicBezTo>
                    <a:pt x="1989" y="10335"/>
                    <a:pt x="2132" y="10228"/>
                    <a:pt x="2215" y="10061"/>
                  </a:cubicBezTo>
                  <a:lnTo>
                    <a:pt x="3430" y="7109"/>
                  </a:lnTo>
                  <a:lnTo>
                    <a:pt x="4204" y="7109"/>
                  </a:lnTo>
                  <a:cubicBezTo>
                    <a:pt x="4204" y="7442"/>
                    <a:pt x="4490" y="7716"/>
                    <a:pt x="4823" y="7716"/>
                  </a:cubicBezTo>
                  <a:lnTo>
                    <a:pt x="4978" y="7716"/>
                  </a:lnTo>
                  <a:cubicBezTo>
                    <a:pt x="5323" y="7716"/>
                    <a:pt x="5597" y="7442"/>
                    <a:pt x="5597" y="7109"/>
                  </a:cubicBezTo>
                  <a:lnTo>
                    <a:pt x="6371" y="7109"/>
                  </a:lnTo>
                  <a:lnTo>
                    <a:pt x="7014" y="8668"/>
                  </a:lnTo>
                  <a:cubicBezTo>
                    <a:pt x="7040" y="8730"/>
                    <a:pt x="7099" y="8766"/>
                    <a:pt x="7161" y="8766"/>
                  </a:cubicBezTo>
                  <a:cubicBezTo>
                    <a:pt x="7184" y="8766"/>
                    <a:pt x="7206" y="8761"/>
                    <a:pt x="7228" y="8752"/>
                  </a:cubicBezTo>
                  <a:cubicBezTo>
                    <a:pt x="7311" y="8728"/>
                    <a:pt x="7347" y="8621"/>
                    <a:pt x="7311" y="8549"/>
                  </a:cubicBezTo>
                  <a:cubicBezTo>
                    <a:pt x="7192" y="8252"/>
                    <a:pt x="5394" y="3870"/>
                    <a:pt x="5275" y="3608"/>
                  </a:cubicBezTo>
                  <a:cubicBezTo>
                    <a:pt x="5644" y="3501"/>
                    <a:pt x="5954" y="3251"/>
                    <a:pt x="6133" y="2906"/>
                  </a:cubicBezTo>
                  <a:cubicBezTo>
                    <a:pt x="6168" y="2953"/>
                    <a:pt x="8145" y="6811"/>
                    <a:pt x="8264" y="7061"/>
                  </a:cubicBezTo>
                  <a:cubicBezTo>
                    <a:pt x="8681" y="7859"/>
                    <a:pt x="8847" y="8776"/>
                    <a:pt x="8728" y="9680"/>
                  </a:cubicBezTo>
                  <a:cubicBezTo>
                    <a:pt x="8728" y="9728"/>
                    <a:pt x="8692" y="9764"/>
                    <a:pt x="8657" y="9788"/>
                  </a:cubicBezTo>
                  <a:lnTo>
                    <a:pt x="8061" y="10026"/>
                  </a:lnTo>
                  <a:cubicBezTo>
                    <a:pt x="8047" y="10031"/>
                    <a:pt x="8032" y="10034"/>
                    <a:pt x="8017" y="10034"/>
                  </a:cubicBezTo>
                  <a:cubicBezTo>
                    <a:pt x="7969" y="10034"/>
                    <a:pt x="7922" y="10005"/>
                    <a:pt x="7895" y="9942"/>
                  </a:cubicBezTo>
                  <a:lnTo>
                    <a:pt x="7573" y="9145"/>
                  </a:lnTo>
                  <a:cubicBezTo>
                    <a:pt x="7546" y="9072"/>
                    <a:pt x="7477" y="9041"/>
                    <a:pt x="7414" y="9041"/>
                  </a:cubicBezTo>
                  <a:cubicBezTo>
                    <a:pt x="7395" y="9041"/>
                    <a:pt x="7376" y="9044"/>
                    <a:pt x="7359" y="9049"/>
                  </a:cubicBezTo>
                  <a:cubicBezTo>
                    <a:pt x="7276" y="9085"/>
                    <a:pt x="7240" y="9192"/>
                    <a:pt x="7276" y="9264"/>
                  </a:cubicBezTo>
                  <a:lnTo>
                    <a:pt x="7597" y="10061"/>
                  </a:lnTo>
                  <a:cubicBezTo>
                    <a:pt x="7657" y="10228"/>
                    <a:pt x="7823" y="10335"/>
                    <a:pt x="7990" y="10347"/>
                  </a:cubicBezTo>
                  <a:lnTo>
                    <a:pt x="8597" y="11038"/>
                  </a:lnTo>
                  <a:cubicBezTo>
                    <a:pt x="8632" y="11077"/>
                    <a:pt x="8676" y="11094"/>
                    <a:pt x="8717" y="11094"/>
                  </a:cubicBezTo>
                  <a:cubicBezTo>
                    <a:pt x="8803" y="11094"/>
                    <a:pt x="8883" y="11023"/>
                    <a:pt x="8883" y="10919"/>
                  </a:cubicBezTo>
                  <a:lnTo>
                    <a:pt x="8835" y="10038"/>
                  </a:lnTo>
                  <a:cubicBezTo>
                    <a:pt x="8954" y="9966"/>
                    <a:pt x="9038" y="9847"/>
                    <a:pt x="9062" y="9704"/>
                  </a:cubicBezTo>
                  <a:cubicBezTo>
                    <a:pt x="9181" y="8811"/>
                    <a:pt x="9038" y="7906"/>
                    <a:pt x="8657" y="7085"/>
                  </a:cubicBezTo>
                  <a:lnTo>
                    <a:pt x="9383" y="7085"/>
                  </a:lnTo>
                  <a:cubicBezTo>
                    <a:pt x="9609" y="7085"/>
                    <a:pt x="9800" y="6906"/>
                    <a:pt x="9800" y="6668"/>
                  </a:cubicBezTo>
                  <a:cubicBezTo>
                    <a:pt x="9800" y="6430"/>
                    <a:pt x="9633" y="6251"/>
                    <a:pt x="9419" y="6251"/>
                  </a:cubicBezTo>
                  <a:lnTo>
                    <a:pt x="8264" y="6251"/>
                  </a:lnTo>
                  <a:lnTo>
                    <a:pt x="6299" y="2441"/>
                  </a:lnTo>
                  <a:cubicBezTo>
                    <a:pt x="6395" y="1846"/>
                    <a:pt x="6109" y="1287"/>
                    <a:pt x="5621" y="1001"/>
                  </a:cubicBezTo>
                  <a:lnTo>
                    <a:pt x="5621" y="477"/>
                  </a:lnTo>
                  <a:cubicBezTo>
                    <a:pt x="5621" y="227"/>
                    <a:pt x="5406" y="1"/>
                    <a:pt x="51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2335745" y="2471248"/>
              <a:ext cx="40997" cy="40615"/>
            </a:xfrm>
            <a:custGeom>
              <a:rect b="b" l="l" r="r" t="t"/>
              <a:pathLst>
                <a:path extrusionOk="0" h="1275" w="1287">
                  <a:moveTo>
                    <a:pt x="643" y="322"/>
                  </a:moveTo>
                  <a:cubicBezTo>
                    <a:pt x="822" y="322"/>
                    <a:pt x="953" y="477"/>
                    <a:pt x="953" y="631"/>
                  </a:cubicBezTo>
                  <a:cubicBezTo>
                    <a:pt x="953" y="798"/>
                    <a:pt x="810" y="953"/>
                    <a:pt x="643" y="953"/>
                  </a:cubicBezTo>
                  <a:cubicBezTo>
                    <a:pt x="477" y="953"/>
                    <a:pt x="334" y="798"/>
                    <a:pt x="334" y="631"/>
                  </a:cubicBezTo>
                  <a:cubicBezTo>
                    <a:pt x="334" y="477"/>
                    <a:pt x="465" y="322"/>
                    <a:pt x="643" y="322"/>
                  </a:cubicBezTo>
                  <a:close/>
                  <a:moveTo>
                    <a:pt x="643" y="0"/>
                  </a:moveTo>
                  <a:cubicBezTo>
                    <a:pt x="286" y="0"/>
                    <a:pt x="0" y="274"/>
                    <a:pt x="0" y="631"/>
                  </a:cubicBezTo>
                  <a:cubicBezTo>
                    <a:pt x="0" y="989"/>
                    <a:pt x="286" y="1274"/>
                    <a:pt x="643" y="1274"/>
                  </a:cubicBezTo>
                  <a:cubicBezTo>
                    <a:pt x="1000" y="1274"/>
                    <a:pt x="1286" y="989"/>
                    <a:pt x="1286" y="631"/>
                  </a:cubicBezTo>
                  <a:cubicBezTo>
                    <a:pt x="1286" y="274"/>
                    <a:pt x="1000" y="0"/>
                    <a:pt x="6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3" name="Google Shape;343;p29"/>
          <p:cNvSpPr txBox="1"/>
          <p:nvPr>
            <p:ph idx="4294967295" type="subTitle"/>
          </p:nvPr>
        </p:nvSpPr>
        <p:spPr>
          <a:xfrm>
            <a:off x="865625" y="1595129"/>
            <a:ext cx="23490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Unidad aritmético-lógica del procesador</a:t>
            </a:r>
            <a:endParaRPr/>
          </a:p>
        </p:txBody>
      </p:sp>
      <p:sp>
        <p:nvSpPr>
          <p:cNvPr id="344" name="Google Shape;344;p29"/>
          <p:cNvSpPr txBox="1"/>
          <p:nvPr>
            <p:ph idx="4294967295" type="subTitle"/>
          </p:nvPr>
        </p:nvSpPr>
        <p:spPr>
          <a:xfrm>
            <a:off x="5929200" y="1595129"/>
            <a:ext cx="23490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unidad de registros</a:t>
            </a:r>
            <a:endParaRPr/>
          </a:p>
        </p:txBody>
      </p:sp>
      <p:sp>
        <p:nvSpPr>
          <p:cNvPr id="345" name="Google Shape;345;p29"/>
          <p:cNvSpPr txBox="1"/>
          <p:nvPr>
            <p:ph idx="4294967295" type="subTitle"/>
          </p:nvPr>
        </p:nvSpPr>
        <p:spPr>
          <a:xfrm>
            <a:off x="5929200" y="3539892"/>
            <a:ext cx="23490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Información manipulada por el procesador</a:t>
            </a:r>
            <a:endParaRPr/>
          </a:p>
        </p:txBody>
      </p:sp>
      <p:sp>
        <p:nvSpPr>
          <p:cNvPr id="346" name="Google Shape;346;p29"/>
          <p:cNvSpPr txBox="1"/>
          <p:nvPr>
            <p:ph idx="4294967295" type="subTitle"/>
          </p:nvPr>
        </p:nvSpPr>
        <p:spPr>
          <a:xfrm>
            <a:off x="865625" y="3539892"/>
            <a:ext cx="23490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Instrucciones usados por el procesador</a:t>
            </a:r>
            <a:endParaRPr/>
          </a:p>
        </p:txBody>
      </p:sp>
      <p:sp>
        <p:nvSpPr>
          <p:cNvPr id="347" name="Google Shape;347;p29"/>
          <p:cNvSpPr txBox="1"/>
          <p:nvPr>
            <p:ph idx="4294967295" type="subTitle"/>
          </p:nvPr>
        </p:nvSpPr>
        <p:spPr>
          <a:xfrm>
            <a:off x="865625" y="1456604"/>
            <a:ext cx="2349000" cy="22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ALU</a:t>
            </a:r>
            <a:endParaRPr sz="180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48" name="Google Shape;348;p29"/>
          <p:cNvSpPr txBox="1"/>
          <p:nvPr>
            <p:ph idx="4294967295" type="subTitle"/>
          </p:nvPr>
        </p:nvSpPr>
        <p:spPr>
          <a:xfrm>
            <a:off x="5929200" y="1456604"/>
            <a:ext cx="2349000" cy="22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Register Unit</a:t>
            </a:r>
            <a:endParaRPr sz="180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49" name="Google Shape;349;p29"/>
          <p:cNvSpPr txBox="1"/>
          <p:nvPr>
            <p:ph idx="4294967295" type="subTitle"/>
          </p:nvPr>
        </p:nvSpPr>
        <p:spPr>
          <a:xfrm>
            <a:off x="865625" y="3392004"/>
            <a:ext cx="2349000" cy="22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Instruction Memory Unit</a:t>
            </a:r>
            <a:endParaRPr sz="180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50" name="Google Shape;350;p29"/>
          <p:cNvSpPr txBox="1"/>
          <p:nvPr>
            <p:ph idx="4294967295" type="subTitle"/>
          </p:nvPr>
        </p:nvSpPr>
        <p:spPr>
          <a:xfrm>
            <a:off x="5929200" y="3392004"/>
            <a:ext cx="2349000" cy="22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Data Memory Unit</a:t>
            </a:r>
            <a:endParaRPr sz="180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351" name="Google Shape;351;p29"/>
          <p:cNvGrpSpPr/>
          <p:nvPr/>
        </p:nvGrpSpPr>
        <p:grpSpPr>
          <a:xfrm>
            <a:off x="3479721" y="1602308"/>
            <a:ext cx="278739" cy="339073"/>
            <a:chOff x="1768821" y="3361108"/>
            <a:chExt cx="278739" cy="339073"/>
          </a:xfrm>
        </p:grpSpPr>
        <p:sp>
          <p:nvSpPr>
            <p:cNvPr id="352" name="Google Shape;352;p29"/>
            <p:cNvSpPr/>
            <p:nvPr/>
          </p:nvSpPr>
          <p:spPr>
            <a:xfrm>
              <a:off x="1784374" y="3549744"/>
              <a:ext cx="32218" cy="21564"/>
            </a:xfrm>
            <a:custGeom>
              <a:rect b="b" l="l" r="r" t="t"/>
              <a:pathLst>
                <a:path extrusionOk="0" h="678" w="1013">
                  <a:moveTo>
                    <a:pt x="830" y="1"/>
                  </a:moveTo>
                  <a:cubicBezTo>
                    <a:pt x="804" y="1"/>
                    <a:pt x="776" y="8"/>
                    <a:pt x="750" y="23"/>
                  </a:cubicBezTo>
                  <a:lnTo>
                    <a:pt x="143" y="380"/>
                  </a:lnTo>
                  <a:cubicBezTo>
                    <a:pt x="0" y="451"/>
                    <a:pt x="48" y="677"/>
                    <a:pt x="214" y="677"/>
                  </a:cubicBezTo>
                  <a:cubicBezTo>
                    <a:pt x="238" y="677"/>
                    <a:pt x="274" y="677"/>
                    <a:pt x="286" y="665"/>
                  </a:cubicBezTo>
                  <a:lnTo>
                    <a:pt x="893" y="308"/>
                  </a:lnTo>
                  <a:cubicBezTo>
                    <a:pt x="1000" y="261"/>
                    <a:pt x="1012" y="154"/>
                    <a:pt x="976" y="82"/>
                  </a:cubicBezTo>
                  <a:cubicBezTo>
                    <a:pt x="944" y="33"/>
                    <a:pt x="889" y="1"/>
                    <a:pt x="8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353" name="Google Shape;353;p29"/>
            <p:cNvSpPr/>
            <p:nvPr/>
          </p:nvSpPr>
          <p:spPr>
            <a:xfrm>
              <a:off x="1998326" y="3551652"/>
              <a:ext cx="32218" cy="21532"/>
            </a:xfrm>
            <a:custGeom>
              <a:rect b="b" l="l" r="r" t="t"/>
              <a:pathLst>
                <a:path extrusionOk="0" h="677" w="1013">
                  <a:moveTo>
                    <a:pt x="199" y="0"/>
                  </a:moveTo>
                  <a:cubicBezTo>
                    <a:pt x="141" y="0"/>
                    <a:pt x="80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cubicBezTo>
                    <a:pt x="726" y="665"/>
                    <a:pt x="714" y="677"/>
                    <a:pt x="810" y="677"/>
                  </a:cubicBezTo>
                  <a:cubicBezTo>
                    <a:pt x="953" y="677"/>
                    <a:pt x="1012" y="451"/>
                    <a:pt x="881" y="379"/>
                  </a:cubicBezTo>
                  <a:lnTo>
                    <a:pt x="274" y="22"/>
                  </a:lnTo>
                  <a:cubicBezTo>
                    <a:pt x="251" y="7"/>
                    <a:pt x="226" y="0"/>
                    <a:pt x="1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354" name="Google Shape;354;p29"/>
            <p:cNvSpPr/>
            <p:nvPr/>
          </p:nvSpPr>
          <p:spPr>
            <a:xfrm>
              <a:off x="1826007" y="3466383"/>
              <a:ext cx="142041" cy="233799"/>
            </a:xfrm>
            <a:custGeom>
              <a:rect b="b" l="l" r="r" t="t"/>
              <a:pathLst>
                <a:path extrusionOk="0" h="7351" w="4466">
                  <a:moveTo>
                    <a:pt x="1715" y="346"/>
                  </a:moveTo>
                  <a:cubicBezTo>
                    <a:pt x="1882" y="346"/>
                    <a:pt x="2013" y="489"/>
                    <a:pt x="2013" y="643"/>
                  </a:cubicBezTo>
                  <a:lnTo>
                    <a:pt x="2013" y="941"/>
                  </a:lnTo>
                  <a:lnTo>
                    <a:pt x="1668" y="941"/>
                  </a:lnTo>
                  <a:cubicBezTo>
                    <a:pt x="1501" y="941"/>
                    <a:pt x="1370" y="810"/>
                    <a:pt x="1370" y="643"/>
                  </a:cubicBezTo>
                  <a:cubicBezTo>
                    <a:pt x="1370" y="489"/>
                    <a:pt x="1501" y="346"/>
                    <a:pt x="1668" y="346"/>
                  </a:cubicBezTo>
                  <a:close/>
                  <a:moveTo>
                    <a:pt x="3573" y="346"/>
                  </a:moveTo>
                  <a:cubicBezTo>
                    <a:pt x="3739" y="346"/>
                    <a:pt x="3870" y="489"/>
                    <a:pt x="3870" y="643"/>
                  </a:cubicBezTo>
                  <a:cubicBezTo>
                    <a:pt x="3870" y="810"/>
                    <a:pt x="3739" y="941"/>
                    <a:pt x="3573" y="941"/>
                  </a:cubicBezTo>
                  <a:lnTo>
                    <a:pt x="3239" y="941"/>
                  </a:lnTo>
                  <a:lnTo>
                    <a:pt x="3239" y="643"/>
                  </a:lnTo>
                  <a:cubicBezTo>
                    <a:pt x="3239" y="489"/>
                    <a:pt x="3370" y="346"/>
                    <a:pt x="3537" y="346"/>
                  </a:cubicBezTo>
                  <a:close/>
                  <a:moveTo>
                    <a:pt x="3727" y="4370"/>
                  </a:moveTo>
                  <a:lnTo>
                    <a:pt x="3727" y="5049"/>
                  </a:lnTo>
                  <a:lnTo>
                    <a:pt x="1513" y="5049"/>
                  </a:lnTo>
                  <a:lnTo>
                    <a:pt x="1513" y="4370"/>
                  </a:lnTo>
                  <a:close/>
                  <a:moveTo>
                    <a:pt x="3739" y="5370"/>
                  </a:moveTo>
                  <a:lnTo>
                    <a:pt x="3739" y="5799"/>
                  </a:lnTo>
                  <a:lnTo>
                    <a:pt x="3727" y="5799"/>
                  </a:lnTo>
                  <a:cubicBezTo>
                    <a:pt x="3727" y="5930"/>
                    <a:pt x="3620" y="6037"/>
                    <a:pt x="3489" y="6037"/>
                  </a:cubicBezTo>
                  <a:lnTo>
                    <a:pt x="1763" y="6037"/>
                  </a:lnTo>
                  <a:cubicBezTo>
                    <a:pt x="1620" y="6037"/>
                    <a:pt x="1525" y="5930"/>
                    <a:pt x="1525" y="5799"/>
                  </a:cubicBezTo>
                  <a:lnTo>
                    <a:pt x="1525" y="5370"/>
                  </a:lnTo>
                  <a:close/>
                  <a:moveTo>
                    <a:pt x="1656" y="0"/>
                  </a:moveTo>
                  <a:cubicBezTo>
                    <a:pt x="1310" y="0"/>
                    <a:pt x="1037" y="286"/>
                    <a:pt x="1037" y="631"/>
                  </a:cubicBezTo>
                  <a:cubicBezTo>
                    <a:pt x="1037" y="977"/>
                    <a:pt x="1310" y="1262"/>
                    <a:pt x="1656" y="1262"/>
                  </a:cubicBezTo>
                  <a:lnTo>
                    <a:pt x="2001" y="1262"/>
                  </a:lnTo>
                  <a:lnTo>
                    <a:pt x="2001" y="2548"/>
                  </a:lnTo>
                  <a:cubicBezTo>
                    <a:pt x="2001" y="2644"/>
                    <a:pt x="2072" y="2715"/>
                    <a:pt x="2168" y="2715"/>
                  </a:cubicBezTo>
                  <a:cubicBezTo>
                    <a:pt x="2251" y="2715"/>
                    <a:pt x="2322" y="2644"/>
                    <a:pt x="2322" y="2548"/>
                  </a:cubicBezTo>
                  <a:lnTo>
                    <a:pt x="2322" y="1262"/>
                  </a:lnTo>
                  <a:lnTo>
                    <a:pt x="2906" y="1262"/>
                  </a:lnTo>
                  <a:lnTo>
                    <a:pt x="2906" y="4037"/>
                  </a:lnTo>
                  <a:lnTo>
                    <a:pt x="2322" y="4037"/>
                  </a:lnTo>
                  <a:lnTo>
                    <a:pt x="2322" y="3191"/>
                  </a:lnTo>
                  <a:cubicBezTo>
                    <a:pt x="2322" y="3108"/>
                    <a:pt x="2251" y="3025"/>
                    <a:pt x="2168" y="3025"/>
                  </a:cubicBezTo>
                  <a:cubicBezTo>
                    <a:pt x="2072" y="3025"/>
                    <a:pt x="2001" y="3108"/>
                    <a:pt x="2001" y="3191"/>
                  </a:cubicBezTo>
                  <a:lnTo>
                    <a:pt x="2001" y="4060"/>
                  </a:lnTo>
                  <a:lnTo>
                    <a:pt x="1513" y="4060"/>
                  </a:lnTo>
                  <a:cubicBezTo>
                    <a:pt x="1489" y="3596"/>
                    <a:pt x="1298" y="3167"/>
                    <a:pt x="941" y="2846"/>
                  </a:cubicBezTo>
                  <a:cubicBezTo>
                    <a:pt x="679" y="2608"/>
                    <a:pt x="465" y="2310"/>
                    <a:pt x="334" y="1989"/>
                  </a:cubicBezTo>
                  <a:cubicBezTo>
                    <a:pt x="305" y="1930"/>
                    <a:pt x="235" y="1887"/>
                    <a:pt x="165" y="1887"/>
                  </a:cubicBezTo>
                  <a:cubicBezTo>
                    <a:pt x="150" y="1887"/>
                    <a:pt x="135" y="1889"/>
                    <a:pt x="120" y="1893"/>
                  </a:cubicBezTo>
                  <a:cubicBezTo>
                    <a:pt x="48" y="1929"/>
                    <a:pt x="1" y="2036"/>
                    <a:pt x="36" y="2108"/>
                  </a:cubicBezTo>
                  <a:cubicBezTo>
                    <a:pt x="179" y="2477"/>
                    <a:pt x="417" y="2810"/>
                    <a:pt x="715" y="3084"/>
                  </a:cubicBezTo>
                  <a:cubicBezTo>
                    <a:pt x="1001" y="3358"/>
                    <a:pt x="1179" y="3727"/>
                    <a:pt x="1179" y="4120"/>
                  </a:cubicBezTo>
                  <a:lnTo>
                    <a:pt x="1179" y="5823"/>
                  </a:lnTo>
                  <a:cubicBezTo>
                    <a:pt x="1179" y="6096"/>
                    <a:pt x="1358" y="6311"/>
                    <a:pt x="1608" y="6382"/>
                  </a:cubicBezTo>
                  <a:cubicBezTo>
                    <a:pt x="1608" y="6513"/>
                    <a:pt x="1644" y="6644"/>
                    <a:pt x="1703" y="6775"/>
                  </a:cubicBezTo>
                  <a:cubicBezTo>
                    <a:pt x="1738" y="6837"/>
                    <a:pt x="1793" y="6872"/>
                    <a:pt x="1848" y="6872"/>
                  </a:cubicBezTo>
                  <a:cubicBezTo>
                    <a:pt x="1868" y="6872"/>
                    <a:pt x="1887" y="6868"/>
                    <a:pt x="1906" y="6858"/>
                  </a:cubicBezTo>
                  <a:cubicBezTo>
                    <a:pt x="1989" y="6811"/>
                    <a:pt x="2025" y="6715"/>
                    <a:pt x="1989" y="6644"/>
                  </a:cubicBezTo>
                  <a:cubicBezTo>
                    <a:pt x="1953" y="6573"/>
                    <a:pt x="1930" y="6477"/>
                    <a:pt x="1930" y="6394"/>
                  </a:cubicBezTo>
                  <a:lnTo>
                    <a:pt x="3263" y="6394"/>
                  </a:lnTo>
                  <a:cubicBezTo>
                    <a:pt x="3243" y="6759"/>
                    <a:pt x="2922" y="7025"/>
                    <a:pt x="2575" y="7025"/>
                  </a:cubicBezTo>
                  <a:cubicBezTo>
                    <a:pt x="2503" y="7025"/>
                    <a:pt x="2430" y="7014"/>
                    <a:pt x="2358" y="6989"/>
                  </a:cubicBezTo>
                  <a:cubicBezTo>
                    <a:pt x="2336" y="6981"/>
                    <a:pt x="2314" y="6977"/>
                    <a:pt x="2294" y="6977"/>
                  </a:cubicBezTo>
                  <a:cubicBezTo>
                    <a:pt x="2227" y="6977"/>
                    <a:pt x="2171" y="7018"/>
                    <a:pt x="2144" y="7073"/>
                  </a:cubicBezTo>
                  <a:cubicBezTo>
                    <a:pt x="2120" y="7168"/>
                    <a:pt x="2168" y="7251"/>
                    <a:pt x="2239" y="7287"/>
                  </a:cubicBezTo>
                  <a:cubicBezTo>
                    <a:pt x="2356" y="7330"/>
                    <a:pt x="2473" y="7350"/>
                    <a:pt x="2588" y="7350"/>
                  </a:cubicBezTo>
                  <a:cubicBezTo>
                    <a:pt x="3106" y="7350"/>
                    <a:pt x="3563" y="6940"/>
                    <a:pt x="3573" y="6394"/>
                  </a:cubicBezTo>
                  <a:cubicBezTo>
                    <a:pt x="3835" y="6334"/>
                    <a:pt x="4013" y="6108"/>
                    <a:pt x="4013" y="5846"/>
                  </a:cubicBezTo>
                  <a:lnTo>
                    <a:pt x="4013" y="4156"/>
                  </a:lnTo>
                  <a:cubicBezTo>
                    <a:pt x="4013" y="3798"/>
                    <a:pt x="4144" y="3465"/>
                    <a:pt x="4370" y="3203"/>
                  </a:cubicBezTo>
                  <a:cubicBezTo>
                    <a:pt x="4466" y="3108"/>
                    <a:pt x="4454" y="3001"/>
                    <a:pt x="4394" y="2941"/>
                  </a:cubicBezTo>
                  <a:cubicBezTo>
                    <a:pt x="4366" y="2913"/>
                    <a:pt x="4326" y="2898"/>
                    <a:pt x="4287" y="2898"/>
                  </a:cubicBezTo>
                  <a:cubicBezTo>
                    <a:pt x="4243" y="2898"/>
                    <a:pt x="4199" y="2916"/>
                    <a:pt x="4168" y="2953"/>
                  </a:cubicBezTo>
                  <a:cubicBezTo>
                    <a:pt x="3906" y="3251"/>
                    <a:pt x="3739" y="3644"/>
                    <a:pt x="3727" y="4060"/>
                  </a:cubicBezTo>
                  <a:lnTo>
                    <a:pt x="3239" y="4060"/>
                  </a:lnTo>
                  <a:lnTo>
                    <a:pt x="3239" y="1262"/>
                  </a:lnTo>
                  <a:lnTo>
                    <a:pt x="3573" y="1262"/>
                  </a:lnTo>
                  <a:cubicBezTo>
                    <a:pt x="3918" y="1262"/>
                    <a:pt x="4204" y="977"/>
                    <a:pt x="4204" y="631"/>
                  </a:cubicBezTo>
                  <a:cubicBezTo>
                    <a:pt x="4204" y="286"/>
                    <a:pt x="3918" y="0"/>
                    <a:pt x="3573" y="0"/>
                  </a:cubicBezTo>
                  <a:lnTo>
                    <a:pt x="3537" y="0"/>
                  </a:lnTo>
                  <a:cubicBezTo>
                    <a:pt x="3192" y="0"/>
                    <a:pt x="2906" y="286"/>
                    <a:pt x="2906" y="631"/>
                  </a:cubicBezTo>
                  <a:lnTo>
                    <a:pt x="2906" y="929"/>
                  </a:lnTo>
                  <a:lnTo>
                    <a:pt x="2322" y="929"/>
                  </a:lnTo>
                  <a:lnTo>
                    <a:pt x="2322" y="631"/>
                  </a:lnTo>
                  <a:cubicBezTo>
                    <a:pt x="2322" y="286"/>
                    <a:pt x="2049" y="0"/>
                    <a:pt x="17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355" name="Google Shape;355;p29"/>
            <p:cNvSpPr/>
            <p:nvPr/>
          </p:nvSpPr>
          <p:spPr>
            <a:xfrm>
              <a:off x="1820345" y="3409706"/>
              <a:ext cx="177631" cy="144236"/>
            </a:xfrm>
            <a:custGeom>
              <a:rect b="b" l="l" r="r" t="t"/>
              <a:pathLst>
                <a:path extrusionOk="0" h="4535" w="5585">
                  <a:moveTo>
                    <a:pt x="2818" y="1"/>
                  </a:moveTo>
                  <a:cubicBezTo>
                    <a:pt x="1382" y="1"/>
                    <a:pt x="0" y="1113"/>
                    <a:pt x="0" y="2782"/>
                  </a:cubicBezTo>
                  <a:cubicBezTo>
                    <a:pt x="0" y="2937"/>
                    <a:pt x="24" y="3080"/>
                    <a:pt x="36" y="3223"/>
                  </a:cubicBezTo>
                  <a:cubicBezTo>
                    <a:pt x="47" y="3299"/>
                    <a:pt x="107" y="3355"/>
                    <a:pt x="190" y="3355"/>
                  </a:cubicBezTo>
                  <a:cubicBezTo>
                    <a:pt x="198" y="3355"/>
                    <a:pt x="206" y="3355"/>
                    <a:pt x="214" y="3354"/>
                  </a:cubicBezTo>
                  <a:cubicBezTo>
                    <a:pt x="298" y="3342"/>
                    <a:pt x="357" y="3259"/>
                    <a:pt x="345" y="3175"/>
                  </a:cubicBezTo>
                  <a:cubicBezTo>
                    <a:pt x="333" y="3044"/>
                    <a:pt x="310" y="2925"/>
                    <a:pt x="310" y="2782"/>
                  </a:cubicBezTo>
                  <a:cubicBezTo>
                    <a:pt x="310" y="1416"/>
                    <a:pt x="1429" y="318"/>
                    <a:pt x="2779" y="318"/>
                  </a:cubicBezTo>
                  <a:cubicBezTo>
                    <a:pt x="2793" y="318"/>
                    <a:pt x="2807" y="318"/>
                    <a:pt x="2822" y="318"/>
                  </a:cubicBezTo>
                  <a:cubicBezTo>
                    <a:pt x="4143" y="330"/>
                    <a:pt x="5227" y="1437"/>
                    <a:pt x="5239" y="2759"/>
                  </a:cubicBezTo>
                  <a:lnTo>
                    <a:pt x="5239" y="2782"/>
                  </a:lnTo>
                  <a:cubicBezTo>
                    <a:pt x="5239" y="3318"/>
                    <a:pt x="5060" y="3842"/>
                    <a:pt x="4751" y="4271"/>
                  </a:cubicBezTo>
                  <a:cubicBezTo>
                    <a:pt x="4691" y="4354"/>
                    <a:pt x="4703" y="4437"/>
                    <a:pt x="4775" y="4497"/>
                  </a:cubicBezTo>
                  <a:cubicBezTo>
                    <a:pt x="4809" y="4522"/>
                    <a:pt x="4844" y="4534"/>
                    <a:pt x="4877" y="4534"/>
                  </a:cubicBezTo>
                  <a:cubicBezTo>
                    <a:pt x="4923" y="4534"/>
                    <a:pt x="4966" y="4510"/>
                    <a:pt x="5001" y="4461"/>
                  </a:cubicBezTo>
                  <a:cubicBezTo>
                    <a:pt x="5370" y="3973"/>
                    <a:pt x="5572" y="3390"/>
                    <a:pt x="5572" y="2782"/>
                  </a:cubicBezTo>
                  <a:cubicBezTo>
                    <a:pt x="5584" y="2782"/>
                    <a:pt x="5584" y="2771"/>
                    <a:pt x="5584" y="2759"/>
                  </a:cubicBezTo>
                  <a:cubicBezTo>
                    <a:pt x="5572" y="2032"/>
                    <a:pt x="5286" y="1342"/>
                    <a:pt x="4763" y="818"/>
                  </a:cubicBezTo>
                  <a:cubicBezTo>
                    <a:pt x="4198" y="253"/>
                    <a:pt x="3502" y="1"/>
                    <a:pt x="28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356" name="Google Shape;356;p29"/>
            <p:cNvSpPr/>
            <p:nvPr/>
          </p:nvSpPr>
          <p:spPr>
            <a:xfrm>
              <a:off x="1904406" y="3361108"/>
              <a:ext cx="10241" cy="32982"/>
            </a:xfrm>
            <a:custGeom>
              <a:rect b="b" l="l" r="r" t="t"/>
              <a:pathLst>
                <a:path extrusionOk="0" h="1037" w="322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70"/>
                  </a:lnTo>
                  <a:cubicBezTo>
                    <a:pt x="0" y="965"/>
                    <a:pt x="72" y="1036"/>
                    <a:pt x="155" y="1036"/>
                  </a:cubicBezTo>
                  <a:cubicBezTo>
                    <a:pt x="250" y="1036"/>
                    <a:pt x="322" y="965"/>
                    <a:pt x="322" y="870"/>
                  </a:cubicBezTo>
                  <a:lnTo>
                    <a:pt x="322" y="167"/>
                  </a:lnTo>
                  <a:cubicBezTo>
                    <a:pt x="310" y="60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357" name="Google Shape;357;p29"/>
            <p:cNvSpPr/>
            <p:nvPr/>
          </p:nvSpPr>
          <p:spPr>
            <a:xfrm>
              <a:off x="1836248" y="3378219"/>
              <a:ext cx="23504" cy="29865"/>
            </a:xfrm>
            <a:custGeom>
              <a:rect b="b" l="l" r="r" t="t"/>
              <a:pathLst>
                <a:path extrusionOk="0" h="939" w="739">
                  <a:moveTo>
                    <a:pt x="181" y="0"/>
                  </a:moveTo>
                  <a:cubicBezTo>
                    <a:pt x="154" y="0"/>
                    <a:pt x="125" y="7"/>
                    <a:pt x="95" y="22"/>
                  </a:cubicBezTo>
                  <a:cubicBezTo>
                    <a:pt x="24" y="70"/>
                    <a:pt x="0" y="165"/>
                    <a:pt x="36" y="248"/>
                  </a:cubicBezTo>
                  <a:lnTo>
                    <a:pt x="393" y="855"/>
                  </a:lnTo>
                  <a:cubicBezTo>
                    <a:pt x="429" y="903"/>
                    <a:pt x="488" y="939"/>
                    <a:pt x="536" y="939"/>
                  </a:cubicBezTo>
                  <a:cubicBezTo>
                    <a:pt x="667" y="939"/>
                    <a:pt x="738" y="796"/>
                    <a:pt x="679" y="701"/>
                  </a:cubicBezTo>
                  <a:lnTo>
                    <a:pt x="322" y="82"/>
                  </a:lnTo>
                  <a:cubicBezTo>
                    <a:pt x="289" y="33"/>
                    <a:pt x="239" y="0"/>
                    <a:pt x="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358" name="Google Shape;358;p29"/>
            <p:cNvSpPr/>
            <p:nvPr/>
          </p:nvSpPr>
          <p:spPr>
            <a:xfrm>
              <a:off x="1787014" y="3427072"/>
              <a:ext cx="31073" cy="21691"/>
            </a:xfrm>
            <a:custGeom>
              <a:rect b="b" l="l" r="r" t="t"/>
              <a:pathLst>
                <a:path extrusionOk="0" h="682" w="977">
                  <a:moveTo>
                    <a:pt x="187" y="0"/>
                  </a:moveTo>
                  <a:cubicBezTo>
                    <a:pt x="129" y="0"/>
                    <a:pt x="69" y="32"/>
                    <a:pt x="36" y="81"/>
                  </a:cubicBezTo>
                  <a:cubicBezTo>
                    <a:pt x="0" y="153"/>
                    <a:pt x="24" y="260"/>
                    <a:pt x="96" y="308"/>
                  </a:cubicBezTo>
                  <a:lnTo>
                    <a:pt x="715" y="665"/>
                  </a:lnTo>
                  <a:cubicBezTo>
                    <a:pt x="737" y="676"/>
                    <a:pt x="762" y="681"/>
                    <a:pt x="788" y="681"/>
                  </a:cubicBezTo>
                  <a:cubicBezTo>
                    <a:pt x="846" y="681"/>
                    <a:pt x="904" y="655"/>
                    <a:pt x="929" y="605"/>
                  </a:cubicBezTo>
                  <a:cubicBezTo>
                    <a:pt x="977" y="510"/>
                    <a:pt x="953" y="427"/>
                    <a:pt x="870" y="379"/>
                  </a:cubicBezTo>
                  <a:lnTo>
                    <a:pt x="262" y="22"/>
                  </a:lnTo>
                  <a:cubicBezTo>
                    <a:pt x="240" y="7"/>
                    <a:pt x="214" y="0"/>
                    <a:pt x="1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359" name="Google Shape;359;p29"/>
            <p:cNvSpPr/>
            <p:nvPr/>
          </p:nvSpPr>
          <p:spPr>
            <a:xfrm>
              <a:off x="1768821" y="3494021"/>
              <a:ext cx="33363" cy="10623"/>
            </a:xfrm>
            <a:custGeom>
              <a:rect b="b" l="l" r="r" t="t"/>
              <a:pathLst>
                <a:path extrusionOk="0" h="334" w="1049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882" y="334"/>
                  </a:lnTo>
                  <a:cubicBezTo>
                    <a:pt x="965" y="334"/>
                    <a:pt x="1049" y="251"/>
                    <a:pt x="1049" y="167"/>
                  </a:cubicBezTo>
                  <a:cubicBezTo>
                    <a:pt x="1049" y="72"/>
                    <a:pt x="965" y="1"/>
                    <a:pt x="8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360" name="Google Shape;360;p29"/>
            <p:cNvSpPr/>
            <p:nvPr/>
          </p:nvSpPr>
          <p:spPr>
            <a:xfrm>
              <a:off x="2014610" y="3495930"/>
              <a:ext cx="32950" cy="10623"/>
            </a:xfrm>
            <a:custGeom>
              <a:rect b="b" l="l" r="r" t="t"/>
              <a:pathLst>
                <a:path extrusionOk="0" h="334" w="1036">
                  <a:moveTo>
                    <a:pt x="167" y="0"/>
                  </a:moveTo>
                  <a:cubicBezTo>
                    <a:pt x="71" y="0"/>
                    <a:pt x="0" y="71"/>
                    <a:pt x="0" y="167"/>
                  </a:cubicBezTo>
                  <a:cubicBezTo>
                    <a:pt x="0" y="250"/>
                    <a:pt x="71" y="333"/>
                    <a:pt x="167" y="333"/>
                  </a:cubicBezTo>
                  <a:lnTo>
                    <a:pt x="881" y="333"/>
                  </a:lnTo>
                  <a:cubicBezTo>
                    <a:pt x="964" y="333"/>
                    <a:pt x="1036" y="250"/>
                    <a:pt x="1036" y="167"/>
                  </a:cubicBezTo>
                  <a:cubicBezTo>
                    <a:pt x="1024" y="71"/>
                    <a:pt x="953" y="0"/>
                    <a:pt x="8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361" name="Google Shape;361;p29"/>
            <p:cNvSpPr/>
            <p:nvPr/>
          </p:nvSpPr>
          <p:spPr>
            <a:xfrm>
              <a:off x="1999439" y="3428948"/>
              <a:ext cx="31105" cy="21882"/>
            </a:xfrm>
            <a:custGeom>
              <a:rect b="b" l="l" r="r" t="t"/>
              <a:pathLst>
                <a:path extrusionOk="0" h="688" w="978">
                  <a:moveTo>
                    <a:pt x="795" y="1"/>
                  </a:moveTo>
                  <a:cubicBezTo>
                    <a:pt x="769" y="1"/>
                    <a:pt x="741" y="8"/>
                    <a:pt x="715" y="22"/>
                  </a:cubicBezTo>
                  <a:lnTo>
                    <a:pt x="108" y="380"/>
                  </a:lnTo>
                  <a:cubicBezTo>
                    <a:pt x="25" y="427"/>
                    <a:pt x="1" y="511"/>
                    <a:pt x="48" y="606"/>
                  </a:cubicBezTo>
                  <a:cubicBezTo>
                    <a:pt x="73" y="655"/>
                    <a:pt x="125" y="687"/>
                    <a:pt x="183" y="687"/>
                  </a:cubicBezTo>
                  <a:cubicBezTo>
                    <a:pt x="209" y="687"/>
                    <a:pt x="237" y="680"/>
                    <a:pt x="263" y="665"/>
                  </a:cubicBezTo>
                  <a:lnTo>
                    <a:pt x="882" y="308"/>
                  </a:lnTo>
                  <a:cubicBezTo>
                    <a:pt x="953" y="249"/>
                    <a:pt x="977" y="153"/>
                    <a:pt x="941" y="82"/>
                  </a:cubicBezTo>
                  <a:cubicBezTo>
                    <a:pt x="909" y="33"/>
                    <a:pt x="854" y="1"/>
                    <a:pt x="7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362" name="Google Shape;362;p29"/>
            <p:cNvSpPr/>
            <p:nvPr/>
          </p:nvSpPr>
          <p:spPr>
            <a:xfrm>
              <a:off x="1958156" y="3379269"/>
              <a:ext cx="23917" cy="29579"/>
            </a:xfrm>
            <a:custGeom>
              <a:rect b="b" l="l" r="r" t="t"/>
              <a:pathLst>
                <a:path extrusionOk="0" h="930" w="752">
                  <a:moveTo>
                    <a:pt x="562" y="0"/>
                  </a:moveTo>
                  <a:cubicBezTo>
                    <a:pt x="506" y="0"/>
                    <a:pt x="449" y="30"/>
                    <a:pt x="418" y="84"/>
                  </a:cubicBezTo>
                  <a:lnTo>
                    <a:pt x="61" y="691"/>
                  </a:lnTo>
                  <a:cubicBezTo>
                    <a:pt x="1" y="799"/>
                    <a:pt x="72" y="930"/>
                    <a:pt x="191" y="930"/>
                  </a:cubicBezTo>
                  <a:cubicBezTo>
                    <a:pt x="251" y="930"/>
                    <a:pt x="299" y="894"/>
                    <a:pt x="334" y="858"/>
                  </a:cubicBezTo>
                  <a:lnTo>
                    <a:pt x="692" y="239"/>
                  </a:lnTo>
                  <a:cubicBezTo>
                    <a:pt x="751" y="168"/>
                    <a:pt x="715" y="72"/>
                    <a:pt x="644" y="25"/>
                  </a:cubicBezTo>
                  <a:cubicBezTo>
                    <a:pt x="619" y="8"/>
                    <a:pt x="591" y="0"/>
                    <a:pt x="5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</p:grpSp>
      <p:grpSp>
        <p:nvGrpSpPr>
          <p:cNvPr id="363" name="Google Shape;363;p29"/>
          <p:cNvGrpSpPr/>
          <p:nvPr/>
        </p:nvGrpSpPr>
        <p:grpSpPr>
          <a:xfrm>
            <a:off x="3459078" y="3539912"/>
            <a:ext cx="320022" cy="359778"/>
            <a:chOff x="3567553" y="1499912"/>
            <a:chExt cx="320022" cy="359778"/>
          </a:xfrm>
        </p:grpSpPr>
        <p:sp>
          <p:nvSpPr>
            <p:cNvPr id="364" name="Google Shape;364;p29"/>
            <p:cNvSpPr/>
            <p:nvPr/>
          </p:nvSpPr>
          <p:spPr>
            <a:xfrm>
              <a:off x="3567553" y="1502933"/>
              <a:ext cx="263218" cy="356757"/>
            </a:xfrm>
            <a:custGeom>
              <a:rect b="b" l="l" r="r" t="t"/>
              <a:pathLst>
                <a:path extrusionOk="0" h="11217" w="8276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9"/>
            <p:cNvSpPr/>
            <p:nvPr/>
          </p:nvSpPr>
          <p:spPr>
            <a:xfrm>
              <a:off x="3638001" y="1499912"/>
              <a:ext cx="249574" cy="142773"/>
            </a:xfrm>
            <a:custGeom>
              <a:rect b="b" l="l" r="r" t="t"/>
              <a:pathLst>
                <a:path extrusionOk="0" h="4489" w="7847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9"/>
            <p:cNvSpPr/>
            <p:nvPr/>
          </p:nvSpPr>
          <p:spPr>
            <a:xfrm>
              <a:off x="3641786" y="1594563"/>
              <a:ext cx="141659" cy="10273"/>
            </a:xfrm>
            <a:custGeom>
              <a:rect b="b" l="l" r="r" t="t"/>
              <a:pathLst>
                <a:path extrusionOk="0" h="323" w="4454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9"/>
            <p:cNvSpPr/>
            <p:nvPr/>
          </p:nvSpPr>
          <p:spPr>
            <a:xfrm>
              <a:off x="3641786" y="1638136"/>
              <a:ext cx="141659" cy="10241"/>
            </a:xfrm>
            <a:custGeom>
              <a:rect b="b" l="l" r="r" t="t"/>
              <a:pathLst>
                <a:path extrusionOk="0" h="322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9"/>
            <p:cNvSpPr/>
            <p:nvPr/>
          </p:nvSpPr>
          <p:spPr>
            <a:xfrm>
              <a:off x="3641786" y="1682059"/>
              <a:ext cx="141659" cy="10623"/>
            </a:xfrm>
            <a:custGeom>
              <a:rect b="b" l="l" r="r" t="t"/>
              <a:pathLst>
                <a:path extrusionOk="0" h="334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9"/>
            <p:cNvSpPr/>
            <p:nvPr/>
          </p:nvSpPr>
          <p:spPr>
            <a:xfrm>
              <a:off x="3641786" y="1725600"/>
              <a:ext cx="141659" cy="10623"/>
            </a:xfrm>
            <a:custGeom>
              <a:rect b="b" l="l" r="r" t="t"/>
              <a:pathLst>
                <a:path extrusionOk="0" h="334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0" name="Google Shape;370;p29"/>
          <p:cNvGrpSpPr/>
          <p:nvPr/>
        </p:nvGrpSpPr>
        <p:grpSpPr>
          <a:xfrm>
            <a:off x="5354643" y="3576260"/>
            <a:ext cx="352590" cy="287072"/>
            <a:chOff x="7973468" y="3382322"/>
            <a:chExt cx="352590" cy="287072"/>
          </a:xfrm>
        </p:grpSpPr>
        <p:sp>
          <p:nvSpPr>
            <p:cNvPr id="371" name="Google Shape;371;p29"/>
            <p:cNvSpPr/>
            <p:nvPr/>
          </p:nvSpPr>
          <p:spPr>
            <a:xfrm>
              <a:off x="7973468" y="3382322"/>
              <a:ext cx="352590" cy="287072"/>
            </a:xfrm>
            <a:custGeom>
              <a:rect b="b" l="l" r="r" t="t"/>
              <a:pathLst>
                <a:path extrusionOk="0" h="9026" w="11086">
                  <a:moveTo>
                    <a:pt x="5370" y="334"/>
                  </a:moveTo>
                  <a:lnTo>
                    <a:pt x="5370" y="7001"/>
                  </a:lnTo>
                  <a:lnTo>
                    <a:pt x="941" y="7001"/>
                  </a:lnTo>
                  <a:lnTo>
                    <a:pt x="941" y="334"/>
                  </a:lnTo>
                  <a:close/>
                  <a:moveTo>
                    <a:pt x="5370" y="7323"/>
                  </a:moveTo>
                  <a:lnTo>
                    <a:pt x="5370" y="7656"/>
                  </a:lnTo>
                  <a:lnTo>
                    <a:pt x="941" y="7656"/>
                  </a:lnTo>
                  <a:lnTo>
                    <a:pt x="941" y="7323"/>
                  </a:lnTo>
                  <a:close/>
                  <a:moveTo>
                    <a:pt x="10133" y="7323"/>
                  </a:moveTo>
                  <a:lnTo>
                    <a:pt x="10133" y="7656"/>
                  </a:lnTo>
                  <a:lnTo>
                    <a:pt x="5704" y="7656"/>
                  </a:lnTo>
                  <a:lnTo>
                    <a:pt x="5704" y="7323"/>
                  </a:lnTo>
                  <a:close/>
                  <a:moveTo>
                    <a:pt x="5835" y="7977"/>
                  </a:moveTo>
                  <a:lnTo>
                    <a:pt x="5835" y="8680"/>
                  </a:lnTo>
                  <a:lnTo>
                    <a:pt x="5240" y="8692"/>
                  </a:lnTo>
                  <a:cubicBezTo>
                    <a:pt x="5240" y="8692"/>
                    <a:pt x="5228" y="8692"/>
                    <a:pt x="5228" y="8680"/>
                  </a:cubicBezTo>
                  <a:lnTo>
                    <a:pt x="5228" y="7977"/>
                  </a:lnTo>
                  <a:close/>
                  <a:moveTo>
                    <a:pt x="775" y="0"/>
                  </a:moveTo>
                  <a:cubicBezTo>
                    <a:pt x="691" y="0"/>
                    <a:pt x="608" y="72"/>
                    <a:pt x="608" y="167"/>
                  </a:cubicBezTo>
                  <a:lnTo>
                    <a:pt x="608" y="536"/>
                  </a:lnTo>
                  <a:lnTo>
                    <a:pt x="465" y="536"/>
                  </a:lnTo>
                  <a:cubicBezTo>
                    <a:pt x="215" y="536"/>
                    <a:pt x="1" y="738"/>
                    <a:pt x="1" y="1000"/>
                  </a:cubicBezTo>
                  <a:lnTo>
                    <a:pt x="1" y="1715"/>
                  </a:lnTo>
                  <a:cubicBezTo>
                    <a:pt x="1" y="1798"/>
                    <a:pt x="72" y="1881"/>
                    <a:pt x="167" y="1881"/>
                  </a:cubicBezTo>
                  <a:cubicBezTo>
                    <a:pt x="251" y="1881"/>
                    <a:pt x="334" y="1798"/>
                    <a:pt x="334" y="1715"/>
                  </a:cubicBezTo>
                  <a:lnTo>
                    <a:pt x="334" y="1000"/>
                  </a:lnTo>
                  <a:cubicBezTo>
                    <a:pt x="334" y="929"/>
                    <a:pt x="394" y="869"/>
                    <a:pt x="465" y="869"/>
                  </a:cubicBezTo>
                  <a:lnTo>
                    <a:pt x="608" y="869"/>
                  </a:lnTo>
                  <a:lnTo>
                    <a:pt x="608" y="7799"/>
                  </a:lnTo>
                  <a:cubicBezTo>
                    <a:pt x="608" y="7894"/>
                    <a:pt x="691" y="7965"/>
                    <a:pt x="775" y="7965"/>
                  </a:cubicBezTo>
                  <a:lnTo>
                    <a:pt x="4918" y="7965"/>
                  </a:lnTo>
                  <a:lnTo>
                    <a:pt x="4918" y="8335"/>
                  </a:lnTo>
                  <a:lnTo>
                    <a:pt x="465" y="8335"/>
                  </a:lnTo>
                  <a:cubicBezTo>
                    <a:pt x="394" y="8335"/>
                    <a:pt x="334" y="8275"/>
                    <a:pt x="334" y="8204"/>
                  </a:cubicBezTo>
                  <a:lnTo>
                    <a:pt x="334" y="2429"/>
                  </a:lnTo>
                  <a:cubicBezTo>
                    <a:pt x="334" y="2334"/>
                    <a:pt x="251" y="2262"/>
                    <a:pt x="167" y="2262"/>
                  </a:cubicBezTo>
                  <a:cubicBezTo>
                    <a:pt x="72" y="2262"/>
                    <a:pt x="1" y="2334"/>
                    <a:pt x="1" y="2429"/>
                  </a:cubicBezTo>
                  <a:lnTo>
                    <a:pt x="1" y="8204"/>
                  </a:lnTo>
                  <a:cubicBezTo>
                    <a:pt x="1" y="8454"/>
                    <a:pt x="215" y="8668"/>
                    <a:pt x="465" y="8668"/>
                  </a:cubicBezTo>
                  <a:lnTo>
                    <a:pt x="4918" y="8668"/>
                  </a:lnTo>
                  <a:lnTo>
                    <a:pt x="4918" y="8680"/>
                  </a:lnTo>
                  <a:cubicBezTo>
                    <a:pt x="4918" y="8858"/>
                    <a:pt x="5061" y="9025"/>
                    <a:pt x="5251" y="9025"/>
                  </a:cubicBezTo>
                  <a:lnTo>
                    <a:pt x="5835" y="9025"/>
                  </a:lnTo>
                  <a:cubicBezTo>
                    <a:pt x="6013" y="9025"/>
                    <a:pt x="6180" y="8870"/>
                    <a:pt x="6180" y="8680"/>
                  </a:cubicBezTo>
                  <a:lnTo>
                    <a:pt x="6180" y="8668"/>
                  </a:lnTo>
                  <a:lnTo>
                    <a:pt x="10633" y="8668"/>
                  </a:lnTo>
                  <a:cubicBezTo>
                    <a:pt x="10883" y="8668"/>
                    <a:pt x="11085" y="8454"/>
                    <a:pt x="11085" y="8204"/>
                  </a:cubicBezTo>
                  <a:lnTo>
                    <a:pt x="11085" y="1012"/>
                  </a:lnTo>
                  <a:cubicBezTo>
                    <a:pt x="11074" y="762"/>
                    <a:pt x="10871" y="548"/>
                    <a:pt x="10609" y="548"/>
                  </a:cubicBezTo>
                  <a:lnTo>
                    <a:pt x="10466" y="548"/>
                  </a:lnTo>
                  <a:lnTo>
                    <a:pt x="10466" y="179"/>
                  </a:lnTo>
                  <a:cubicBezTo>
                    <a:pt x="10466" y="95"/>
                    <a:pt x="10395" y="12"/>
                    <a:pt x="10300" y="12"/>
                  </a:cubicBezTo>
                  <a:lnTo>
                    <a:pt x="9692" y="12"/>
                  </a:lnTo>
                  <a:cubicBezTo>
                    <a:pt x="9597" y="12"/>
                    <a:pt x="9526" y="95"/>
                    <a:pt x="9526" y="179"/>
                  </a:cubicBezTo>
                  <a:cubicBezTo>
                    <a:pt x="9526" y="274"/>
                    <a:pt x="9597" y="345"/>
                    <a:pt x="9692" y="345"/>
                  </a:cubicBezTo>
                  <a:lnTo>
                    <a:pt x="10133" y="345"/>
                  </a:lnTo>
                  <a:lnTo>
                    <a:pt x="10133" y="5894"/>
                  </a:lnTo>
                  <a:cubicBezTo>
                    <a:pt x="10133" y="5989"/>
                    <a:pt x="10216" y="6060"/>
                    <a:pt x="10300" y="6060"/>
                  </a:cubicBezTo>
                  <a:cubicBezTo>
                    <a:pt x="10395" y="6060"/>
                    <a:pt x="10466" y="5989"/>
                    <a:pt x="10466" y="5894"/>
                  </a:cubicBezTo>
                  <a:lnTo>
                    <a:pt x="10466" y="881"/>
                  </a:lnTo>
                  <a:lnTo>
                    <a:pt x="10609" y="881"/>
                  </a:lnTo>
                  <a:cubicBezTo>
                    <a:pt x="10693" y="881"/>
                    <a:pt x="10752" y="941"/>
                    <a:pt x="10752" y="1012"/>
                  </a:cubicBezTo>
                  <a:lnTo>
                    <a:pt x="10752" y="8204"/>
                  </a:lnTo>
                  <a:cubicBezTo>
                    <a:pt x="10752" y="8275"/>
                    <a:pt x="10693" y="8335"/>
                    <a:pt x="10609" y="8335"/>
                  </a:cubicBezTo>
                  <a:lnTo>
                    <a:pt x="6168" y="8335"/>
                  </a:lnTo>
                  <a:lnTo>
                    <a:pt x="6168" y="7965"/>
                  </a:lnTo>
                  <a:lnTo>
                    <a:pt x="10300" y="7965"/>
                  </a:lnTo>
                  <a:cubicBezTo>
                    <a:pt x="10395" y="7965"/>
                    <a:pt x="10466" y="7882"/>
                    <a:pt x="10466" y="7799"/>
                  </a:cubicBezTo>
                  <a:lnTo>
                    <a:pt x="10466" y="6584"/>
                  </a:lnTo>
                  <a:cubicBezTo>
                    <a:pt x="10466" y="6489"/>
                    <a:pt x="10395" y="6418"/>
                    <a:pt x="10300" y="6418"/>
                  </a:cubicBezTo>
                  <a:cubicBezTo>
                    <a:pt x="10216" y="6418"/>
                    <a:pt x="10133" y="6489"/>
                    <a:pt x="10133" y="6584"/>
                  </a:cubicBezTo>
                  <a:lnTo>
                    <a:pt x="10133" y="7001"/>
                  </a:lnTo>
                  <a:lnTo>
                    <a:pt x="5704" y="7001"/>
                  </a:lnTo>
                  <a:lnTo>
                    <a:pt x="5704" y="334"/>
                  </a:lnTo>
                  <a:lnTo>
                    <a:pt x="9002" y="334"/>
                  </a:lnTo>
                  <a:cubicBezTo>
                    <a:pt x="9097" y="334"/>
                    <a:pt x="9169" y="250"/>
                    <a:pt x="9169" y="167"/>
                  </a:cubicBezTo>
                  <a:cubicBezTo>
                    <a:pt x="9169" y="72"/>
                    <a:pt x="9097" y="0"/>
                    <a:pt x="90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9"/>
            <p:cNvSpPr/>
            <p:nvPr/>
          </p:nvSpPr>
          <p:spPr>
            <a:xfrm>
              <a:off x="8051486" y="3417149"/>
              <a:ext cx="73883" cy="10623"/>
            </a:xfrm>
            <a:custGeom>
              <a:rect b="b" l="l" r="r" t="t"/>
              <a:pathLst>
                <a:path extrusionOk="0" h="334" w="2323">
                  <a:moveTo>
                    <a:pt x="167" y="1"/>
                  </a:moveTo>
                  <a:cubicBezTo>
                    <a:pt x="84" y="1"/>
                    <a:pt x="0" y="84"/>
                    <a:pt x="0" y="167"/>
                  </a:cubicBezTo>
                  <a:cubicBezTo>
                    <a:pt x="0" y="262"/>
                    <a:pt x="84" y="334"/>
                    <a:pt x="167" y="334"/>
                  </a:cubicBezTo>
                  <a:lnTo>
                    <a:pt x="2167" y="334"/>
                  </a:lnTo>
                  <a:cubicBezTo>
                    <a:pt x="2251" y="334"/>
                    <a:pt x="2322" y="262"/>
                    <a:pt x="2322" y="167"/>
                  </a:cubicBezTo>
                  <a:cubicBezTo>
                    <a:pt x="2322" y="84"/>
                    <a:pt x="2251" y="1"/>
                    <a:pt x="21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9"/>
            <p:cNvSpPr/>
            <p:nvPr/>
          </p:nvSpPr>
          <p:spPr>
            <a:xfrm>
              <a:off x="8022702" y="3437981"/>
              <a:ext cx="102667" cy="10623"/>
            </a:xfrm>
            <a:custGeom>
              <a:rect b="b" l="l" r="r" t="t"/>
              <a:pathLst>
                <a:path extrusionOk="0" h="334" w="3228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2" y="262"/>
                    <a:pt x="72" y="334"/>
                    <a:pt x="167" y="334"/>
                  </a:cubicBezTo>
                  <a:lnTo>
                    <a:pt x="3072" y="334"/>
                  </a:lnTo>
                  <a:cubicBezTo>
                    <a:pt x="3156" y="334"/>
                    <a:pt x="3227" y="262"/>
                    <a:pt x="3227" y="167"/>
                  </a:cubicBezTo>
                  <a:cubicBezTo>
                    <a:pt x="3227" y="84"/>
                    <a:pt x="3156" y="0"/>
                    <a:pt x="30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9"/>
            <p:cNvSpPr/>
            <p:nvPr/>
          </p:nvSpPr>
          <p:spPr>
            <a:xfrm>
              <a:off x="8022702" y="3458432"/>
              <a:ext cx="102667" cy="10623"/>
            </a:xfrm>
            <a:custGeom>
              <a:rect b="b" l="l" r="r" t="t"/>
              <a:pathLst>
                <a:path extrusionOk="0" h="334" w="3228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2" y="274"/>
                    <a:pt x="72" y="334"/>
                    <a:pt x="167" y="334"/>
                  </a:cubicBezTo>
                  <a:lnTo>
                    <a:pt x="3072" y="334"/>
                  </a:lnTo>
                  <a:cubicBezTo>
                    <a:pt x="3156" y="334"/>
                    <a:pt x="3227" y="262"/>
                    <a:pt x="3227" y="167"/>
                  </a:cubicBezTo>
                  <a:cubicBezTo>
                    <a:pt x="3227" y="84"/>
                    <a:pt x="3156" y="0"/>
                    <a:pt x="30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9"/>
            <p:cNvSpPr/>
            <p:nvPr/>
          </p:nvSpPr>
          <p:spPr>
            <a:xfrm>
              <a:off x="8022702" y="3479264"/>
              <a:ext cx="81071" cy="10623"/>
            </a:xfrm>
            <a:custGeom>
              <a:rect b="b" l="l" r="r" t="t"/>
              <a:pathLst>
                <a:path extrusionOk="0" h="334" w="2549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2" y="262"/>
                    <a:pt x="72" y="334"/>
                    <a:pt x="167" y="334"/>
                  </a:cubicBezTo>
                  <a:lnTo>
                    <a:pt x="2382" y="334"/>
                  </a:lnTo>
                  <a:cubicBezTo>
                    <a:pt x="2477" y="334"/>
                    <a:pt x="2549" y="262"/>
                    <a:pt x="2549" y="167"/>
                  </a:cubicBezTo>
                  <a:cubicBezTo>
                    <a:pt x="2549" y="84"/>
                    <a:pt x="2477" y="0"/>
                    <a:pt x="23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9"/>
            <p:cNvSpPr/>
            <p:nvPr/>
          </p:nvSpPr>
          <p:spPr>
            <a:xfrm>
              <a:off x="8051486" y="3520515"/>
              <a:ext cx="73883" cy="10655"/>
            </a:xfrm>
            <a:custGeom>
              <a:rect b="b" l="l" r="r" t="t"/>
              <a:pathLst>
                <a:path extrusionOk="0" h="335" w="2323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2167" y="334"/>
                  </a:lnTo>
                  <a:cubicBezTo>
                    <a:pt x="2251" y="334"/>
                    <a:pt x="2322" y="251"/>
                    <a:pt x="2322" y="168"/>
                  </a:cubicBezTo>
                  <a:cubicBezTo>
                    <a:pt x="2322" y="72"/>
                    <a:pt x="2251" y="1"/>
                    <a:pt x="21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9"/>
            <p:cNvSpPr/>
            <p:nvPr/>
          </p:nvSpPr>
          <p:spPr>
            <a:xfrm>
              <a:off x="8022702" y="3540966"/>
              <a:ext cx="102667" cy="10273"/>
            </a:xfrm>
            <a:custGeom>
              <a:rect b="b" l="l" r="r" t="t"/>
              <a:pathLst>
                <a:path extrusionOk="0" h="323" w="3228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2" y="263"/>
                    <a:pt x="72" y="322"/>
                    <a:pt x="167" y="322"/>
                  </a:cubicBezTo>
                  <a:lnTo>
                    <a:pt x="3072" y="322"/>
                  </a:lnTo>
                  <a:cubicBezTo>
                    <a:pt x="3156" y="322"/>
                    <a:pt x="3227" y="251"/>
                    <a:pt x="3227" y="168"/>
                  </a:cubicBezTo>
                  <a:cubicBezTo>
                    <a:pt x="3227" y="72"/>
                    <a:pt x="3156" y="1"/>
                    <a:pt x="30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9"/>
            <p:cNvSpPr/>
            <p:nvPr/>
          </p:nvSpPr>
          <p:spPr>
            <a:xfrm>
              <a:off x="8022702" y="3561798"/>
              <a:ext cx="49266" cy="10273"/>
            </a:xfrm>
            <a:custGeom>
              <a:rect b="b" l="l" r="r" t="t"/>
              <a:pathLst>
                <a:path extrusionOk="0" h="323" w="1549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2" y="251"/>
                    <a:pt x="72" y="322"/>
                    <a:pt x="167" y="322"/>
                  </a:cubicBezTo>
                  <a:lnTo>
                    <a:pt x="1382" y="322"/>
                  </a:lnTo>
                  <a:cubicBezTo>
                    <a:pt x="1477" y="322"/>
                    <a:pt x="1548" y="251"/>
                    <a:pt x="1548" y="167"/>
                  </a:cubicBezTo>
                  <a:cubicBezTo>
                    <a:pt x="1548" y="72"/>
                    <a:pt x="1477" y="1"/>
                    <a:pt x="13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9"/>
            <p:cNvSpPr/>
            <p:nvPr/>
          </p:nvSpPr>
          <p:spPr>
            <a:xfrm>
              <a:off x="8200683" y="3486452"/>
              <a:ext cx="73883" cy="10623"/>
            </a:xfrm>
            <a:custGeom>
              <a:rect b="b" l="l" r="r" t="t"/>
              <a:pathLst>
                <a:path extrusionOk="0" h="334" w="2323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156" y="334"/>
                  </a:lnTo>
                  <a:cubicBezTo>
                    <a:pt x="2251" y="334"/>
                    <a:pt x="2322" y="250"/>
                    <a:pt x="2322" y="167"/>
                  </a:cubicBezTo>
                  <a:cubicBezTo>
                    <a:pt x="2322" y="72"/>
                    <a:pt x="2251" y="0"/>
                    <a:pt x="21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9"/>
            <p:cNvSpPr/>
            <p:nvPr/>
          </p:nvSpPr>
          <p:spPr>
            <a:xfrm>
              <a:off x="8171899" y="3506902"/>
              <a:ext cx="102667" cy="10241"/>
            </a:xfrm>
            <a:custGeom>
              <a:rect b="b" l="l" r="r" t="t"/>
              <a:pathLst>
                <a:path extrusionOk="0" h="322" w="3228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3061" y="322"/>
                  </a:lnTo>
                  <a:cubicBezTo>
                    <a:pt x="3156" y="322"/>
                    <a:pt x="3227" y="250"/>
                    <a:pt x="3227" y="167"/>
                  </a:cubicBezTo>
                  <a:cubicBezTo>
                    <a:pt x="3227" y="72"/>
                    <a:pt x="3156" y="0"/>
                    <a:pt x="30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9"/>
            <p:cNvSpPr/>
            <p:nvPr/>
          </p:nvSpPr>
          <p:spPr>
            <a:xfrm>
              <a:off x="8171899" y="3527735"/>
              <a:ext cx="49266" cy="10241"/>
            </a:xfrm>
            <a:custGeom>
              <a:rect b="b" l="l" r="r" t="t"/>
              <a:pathLst>
                <a:path extrusionOk="0" h="322" w="1549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1382" y="322"/>
                  </a:lnTo>
                  <a:cubicBezTo>
                    <a:pt x="1477" y="322"/>
                    <a:pt x="1548" y="250"/>
                    <a:pt x="1548" y="167"/>
                  </a:cubicBezTo>
                  <a:cubicBezTo>
                    <a:pt x="1548" y="72"/>
                    <a:pt x="1477" y="0"/>
                    <a:pt x="13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9"/>
            <p:cNvSpPr/>
            <p:nvPr/>
          </p:nvSpPr>
          <p:spPr>
            <a:xfrm>
              <a:off x="8174189" y="3417149"/>
              <a:ext cx="102635" cy="45099"/>
            </a:xfrm>
            <a:custGeom>
              <a:rect b="b" l="l" r="r" t="t"/>
              <a:pathLst>
                <a:path extrusionOk="0" h="1418" w="3227">
                  <a:moveTo>
                    <a:pt x="2905" y="334"/>
                  </a:moveTo>
                  <a:lnTo>
                    <a:pt x="2905" y="1096"/>
                  </a:lnTo>
                  <a:lnTo>
                    <a:pt x="333" y="1096"/>
                  </a:lnTo>
                  <a:lnTo>
                    <a:pt x="333" y="334"/>
                  </a:lnTo>
                  <a:close/>
                  <a:moveTo>
                    <a:pt x="167" y="1"/>
                  </a:moveTo>
                  <a:cubicBezTo>
                    <a:pt x="72" y="12"/>
                    <a:pt x="0" y="84"/>
                    <a:pt x="0" y="167"/>
                  </a:cubicBezTo>
                  <a:lnTo>
                    <a:pt x="0" y="1251"/>
                  </a:lnTo>
                  <a:cubicBezTo>
                    <a:pt x="0" y="1346"/>
                    <a:pt x="72" y="1417"/>
                    <a:pt x="167" y="1417"/>
                  </a:cubicBezTo>
                  <a:lnTo>
                    <a:pt x="3072" y="1417"/>
                  </a:lnTo>
                  <a:cubicBezTo>
                    <a:pt x="3155" y="1417"/>
                    <a:pt x="3227" y="1346"/>
                    <a:pt x="3227" y="1251"/>
                  </a:cubicBezTo>
                  <a:lnTo>
                    <a:pt x="3227" y="167"/>
                  </a:lnTo>
                  <a:cubicBezTo>
                    <a:pt x="3227" y="84"/>
                    <a:pt x="3155" y="1"/>
                    <a:pt x="30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3" name="Google Shape;383;p29"/>
          <p:cNvGrpSpPr/>
          <p:nvPr/>
        </p:nvGrpSpPr>
        <p:grpSpPr>
          <a:xfrm>
            <a:off x="3294510" y="1496182"/>
            <a:ext cx="2556750" cy="2538135"/>
            <a:chOff x="3294510" y="1496182"/>
            <a:chExt cx="2556750" cy="2538135"/>
          </a:xfrm>
        </p:grpSpPr>
        <p:grpSp>
          <p:nvGrpSpPr>
            <p:cNvPr id="384" name="Google Shape;384;p29"/>
            <p:cNvGrpSpPr/>
            <p:nvPr/>
          </p:nvGrpSpPr>
          <p:grpSpPr>
            <a:xfrm>
              <a:off x="4649960" y="2841457"/>
              <a:ext cx="1201300" cy="1192860"/>
              <a:chOff x="4649960" y="2765257"/>
              <a:chExt cx="1201300" cy="1192860"/>
            </a:xfrm>
          </p:grpSpPr>
          <p:sp>
            <p:nvSpPr>
              <p:cNvPr id="385" name="Google Shape;385;p29"/>
              <p:cNvSpPr/>
              <p:nvPr/>
            </p:nvSpPr>
            <p:spPr>
              <a:xfrm>
                <a:off x="5214421" y="3390683"/>
                <a:ext cx="636839" cy="567434"/>
              </a:xfrm>
              <a:custGeom>
                <a:rect b="b" l="l" r="r" t="t"/>
                <a:pathLst>
                  <a:path extrusionOk="0" h="15362" w="17241">
                    <a:moveTo>
                      <a:pt x="8418" y="324"/>
                    </a:moveTo>
                    <a:cubicBezTo>
                      <a:pt x="13669" y="324"/>
                      <a:pt x="17241" y="5658"/>
                      <a:pt x="15229" y="10516"/>
                    </a:cubicBezTo>
                    <a:cubicBezTo>
                      <a:pt x="14020" y="13452"/>
                      <a:pt x="11235" y="15071"/>
                      <a:pt x="8404" y="15071"/>
                    </a:cubicBezTo>
                    <a:cubicBezTo>
                      <a:pt x="6552" y="15071"/>
                      <a:pt x="4680" y="14378"/>
                      <a:pt x="3215" y="12909"/>
                    </a:cubicBezTo>
                    <a:cubicBezTo>
                      <a:pt x="1096" y="10801"/>
                      <a:pt x="465" y="7634"/>
                      <a:pt x="1608" y="4872"/>
                    </a:cubicBezTo>
                    <a:cubicBezTo>
                      <a:pt x="2751" y="2122"/>
                      <a:pt x="5442" y="324"/>
                      <a:pt x="8418" y="324"/>
                    </a:cubicBezTo>
                    <a:close/>
                    <a:moveTo>
                      <a:pt x="8416" y="0"/>
                    </a:moveTo>
                    <a:cubicBezTo>
                      <a:pt x="5912" y="0"/>
                      <a:pt x="3487" y="1231"/>
                      <a:pt x="2025" y="3420"/>
                    </a:cubicBezTo>
                    <a:cubicBezTo>
                      <a:pt x="1" y="6468"/>
                      <a:pt x="405" y="10528"/>
                      <a:pt x="3001" y="13111"/>
                    </a:cubicBezTo>
                    <a:cubicBezTo>
                      <a:pt x="4430" y="14552"/>
                      <a:pt x="6382" y="15362"/>
                      <a:pt x="8418" y="15362"/>
                    </a:cubicBezTo>
                    <a:cubicBezTo>
                      <a:pt x="12086" y="15362"/>
                      <a:pt x="15241" y="12766"/>
                      <a:pt x="15955" y="9170"/>
                    </a:cubicBezTo>
                    <a:cubicBezTo>
                      <a:pt x="16658" y="5587"/>
                      <a:pt x="14741" y="1991"/>
                      <a:pt x="11347" y="586"/>
                    </a:cubicBezTo>
                    <a:cubicBezTo>
                      <a:pt x="10394" y="190"/>
                      <a:pt x="9399" y="0"/>
                      <a:pt x="84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29"/>
              <p:cNvSpPr/>
              <p:nvPr/>
            </p:nvSpPr>
            <p:spPr>
              <a:xfrm>
                <a:off x="4649960" y="2765257"/>
                <a:ext cx="940724" cy="975815"/>
              </a:xfrm>
              <a:custGeom>
                <a:rect b="b" l="l" r="r" t="t"/>
                <a:pathLst>
                  <a:path extrusionOk="0" h="26418" w="25468">
                    <a:moveTo>
                      <a:pt x="7227" y="319"/>
                    </a:moveTo>
                    <a:lnTo>
                      <a:pt x="16669" y="2843"/>
                    </a:lnTo>
                    <a:lnTo>
                      <a:pt x="17907" y="7487"/>
                    </a:lnTo>
                    <a:cubicBezTo>
                      <a:pt x="17931" y="7546"/>
                      <a:pt x="17979" y="7582"/>
                      <a:pt x="18038" y="7594"/>
                    </a:cubicBezTo>
                    <a:cubicBezTo>
                      <a:pt x="18110" y="7594"/>
                      <a:pt x="18169" y="7558"/>
                      <a:pt x="18193" y="7499"/>
                    </a:cubicBezTo>
                    <a:cubicBezTo>
                      <a:pt x="19003" y="5618"/>
                      <a:pt x="19538" y="3617"/>
                      <a:pt x="19788" y="1570"/>
                    </a:cubicBezTo>
                    <a:lnTo>
                      <a:pt x="25146" y="1570"/>
                    </a:lnTo>
                    <a:cubicBezTo>
                      <a:pt x="23848" y="14547"/>
                      <a:pt x="13597" y="24810"/>
                      <a:pt x="619" y="26108"/>
                    </a:cubicBezTo>
                    <a:lnTo>
                      <a:pt x="619" y="20750"/>
                    </a:lnTo>
                    <a:cubicBezTo>
                      <a:pt x="3263" y="20417"/>
                      <a:pt x="5834" y="19607"/>
                      <a:pt x="8192" y="18369"/>
                    </a:cubicBezTo>
                    <a:cubicBezTo>
                      <a:pt x="8239" y="18333"/>
                      <a:pt x="8275" y="18274"/>
                      <a:pt x="8263" y="18214"/>
                    </a:cubicBezTo>
                    <a:cubicBezTo>
                      <a:pt x="8263" y="18155"/>
                      <a:pt x="8216" y="18107"/>
                      <a:pt x="8156" y="18083"/>
                    </a:cubicBezTo>
                    <a:lnTo>
                      <a:pt x="2846" y="16667"/>
                    </a:lnTo>
                    <a:lnTo>
                      <a:pt x="322" y="7225"/>
                    </a:lnTo>
                    <a:lnTo>
                      <a:pt x="7227" y="319"/>
                    </a:lnTo>
                    <a:close/>
                    <a:moveTo>
                      <a:pt x="7185" y="0"/>
                    </a:moveTo>
                    <a:cubicBezTo>
                      <a:pt x="7148" y="0"/>
                      <a:pt x="7110" y="20"/>
                      <a:pt x="7084" y="46"/>
                    </a:cubicBezTo>
                    <a:lnTo>
                      <a:pt x="48" y="7082"/>
                    </a:lnTo>
                    <a:cubicBezTo>
                      <a:pt x="12" y="7118"/>
                      <a:pt x="0" y="7177"/>
                      <a:pt x="12" y="7225"/>
                    </a:cubicBezTo>
                    <a:lnTo>
                      <a:pt x="2584" y="16833"/>
                    </a:lnTo>
                    <a:cubicBezTo>
                      <a:pt x="2596" y="16881"/>
                      <a:pt x="2643" y="16917"/>
                      <a:pt x="2691" y="16940"/>
                    </a:cubicBezTo>
                    <a:lnTo>
                      <a:pt x="7716" y="18274"/>
                    </a:lnTo>
                    <a:cubicBezTo>
                      <a:pt x="5441" y="19429"/>
                      <a:pt x="2989" y="20167"/>
                      <a:pt x="453" y="20465"/>
                    </a:cubicBezTo>
                    <a:cubicBezTo>
                      <a:pt x="381" y="20477"/>
                      <a:pt x="322" y="20536"/>
                      <a:pt x="322" y="20608"/>
                    </a:cubicBezTo>
                    <a:lnTo>
                      <a:pt x="322" y="26263"/>
                    </a:lnTo>
                    <a:cubicBezTo>
                      <a:pt x="322" y="26311"/>
                      <a:pt x="346" y="26346"/>
                      <a:pt x="369" y="26382"/>
                    </a:cubicBezTo>
                    <a:cubicBezTo>
                      <a:pt x="405" y="26406"/>
                      <a:pt x="441" y="26418"/>
                      <a:pt x="477" y="26418"/>
                    </a:cubicBezTo>
                    <a:lnTo>
                      <a:pt x="488" y="26418"/>
                    </a:lnTo>
                    <a:cubicBezTo>
                      <a:pt x="13740" y="25168"/>
                      <a:pt x="24229" y="14678"/>
                      <a:pt x="25468" y="1439"/>
                    </a:cubicBezTo>
                    <a:cubicBezTo>
                      <a:pt x="25468" y="1343"/>
                      <a:pt x="25408" y="1272"/>
                      <a:pt x="25313" y="1272"/>
                    </a:cubicBezTo>
                    <a:lnTo>
                      <a:pt x="19657" y="1272"/>
                    </a:lnTo>
                    <a:cubicBezTo>
                      <a:pt x="19586" y="1272"/>
                      <a:pt x="19527" y="1331"/>
                      <a:pt x="19515" y="1403"/>
                    </a:cubicBezTo>
                    <a:cubicBezTo>
                      <a:pt x="19288" y="3320"/>
                      <a:pt x="18812" y="5189"/>
                      <a:pt x="18086" y="6975"/>
                    </a:cubicBezTo>
                    <a:lnTo>
                      <a:pt x="16931" y="2677"/>
                    </a:lnTo>
                    <a:cubicBezTo>
                      <a:pt x="16919" y="2629"/>
                      <a:pt x="16883" y="2593"/>
                      <a:pt x="16836" y="2582"/>
                    </a:cubicBezTo>
                    <a:lnTo>
                      <a:pt x="7227" y="10"/>
                    </a:lnTo>
                    <a:cubicBezTo>
                      <a:pt x="7214" y="3"/>
                      <a:pt x="7200" y="0"/>
                      <a:pt x="71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7" name="Google Shape;387;p29"/>
            <p:cNvGrpSpPr/>
            <p:nvPr/>
          </p:nvGrpSpPr>
          <p:grpSpPr>
            <a:xfrm>
              <a:off x="3294510" y="2841457"/>
              <a:ext cx="1201300" cy="1192860"/>
              <a:chOff x="3294510" y="2765257"/>
              <a:chExt cx="1201300" cy="1192860"/>
            </a:xfrm>
          </p:grpSpPr>
          <p:sp>
            <p:nvSpPr>
              <p:cNvPr id="388" name="Google Shape;388;p29"/>
              <p:cNvSpPr/>
              <p:nvPr/>
            </p:nvSpPr>
            <p:spPr>
              <a:xfrm flipH="1">
                <a:off x="3294510" y="3390683"/>
                <a:ext cx="636839" cy="567434"/>
              </a:xfrm>
              <a:custGeom>
                <a:rect b="b" l="l" r="r" t="t"/>
                <a:pathLst>
                  <a:path extrusionOk="0" h="15362" w="17241">
                    <a:moveTo>
                      <a:pt x="8418" y="324"/>
                    </a:moveTo>
                    <a:cubicBezTo>
                      <a:pt x="13669" y="324"/>
                      <a:pt x="17241" y="5658"/>
                      <a:pt x="15229" y="10516"/>
                    </a:cubicBezTo>
                    <a:cubicBezTo>
                      <a:pt x="14020" y="13452"/>
                      <a:pt x="11235" y="15071"/>
                      <a:pt x="8404" y="15071"/>
                    </a:cubicBezTo>
                    <a:cubicBezTo>
                      <a:pt x="6552" y="15071"/>
                      <a:pt x="4680" y="14378"/>
                      <a:pt x="3215" y="12909"/>
                    </a:cubicBezTo>
                    <a:cubicBezTo>
                      <a:pt x="1096" y="10801"/>
                      <a:pt x="465" y="7634"/>
                      <a:pt x="1608" y="4872"/>
                    </a:cubicBezTo>
                    <a:cubicBezTo>
                      <a:pt x="2751" y="2122"/>
                      <a:pt x="5442" y="324"/>
                      <a:pt x="8418" y="324"/>
                    </a:cubicBezTo>
                    <a:close/>
                    <a:moveTo>
                      <a:pt x="8416" y="0"/>
                    </a:moveTo>
                    <a:cubicBezTo>
                      <a:pt x="5912" y="0"/>
                      <a:pt x="3487" y="1231"/>
                      <a:pt x="2025" y="3420"/>
                    </a:cubicBezTo>
                    <a:cubicBezTo>
                      <a:pt x="1" y="6468"/>
                      <a:pt x="405" y="10528"/>
                      <a:pt x="3001" y="13111"/>
                    </a:cubicBezTo>
                    <a:cubicBezTo>
                      <a:pt x="4430" y="14552"/>
                      <a:pt x="6382" y="15362"/>
                      <a:pt x="8418" y="15362"/>
                    </a:cubicBezTo>
                    <a:cubicBezTo>
                      <a:pt x="12086" y="15362"/>
                      <a:pt x="15241" y="12766"/>
                      <a:pt x="15955" y="9170"/>
                    </a:cubicBezTo>
                    <a:cubicBezTo>
                      <a:pt x="16658" y="5587"/>
                      <a:pt x="14741" y="1991"/>
                      <a:pt x="11347" y="586"/>
                    </a:cubicBezTo>
                    <a:cubicBezTo>
                      <a:pt x="10394" y="190"/>
                      <a:pt x="9399" y="0"/>
                      <a:pt x="84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29"/>
              <p:cNvSpPr/>
              <p:nvPr/>
            </p:nvSpPr>
            <p:spPr>
              <a:xfrm flipH="1">
                <a:off x="3555086" y="2765257"/>
                <a:ext cx="940724" cy="975815"/>
              </a:xfrm>
              <a:custGeom>
                <a:rect b="b" l="l" r="r" t="t"/>
                <a:pathLst>
                  <a:path extrusionOk="0" h="26418" w="25468">
                    <a:moveTo>
                      <a:pt x="7227" y="319"/>
                    </a:moveTo>
                    <a:lnTo>
                      <a:pt x="16669" y="2843"/>
                    </a:lnTo>
                    <a:lnTo>
                      <a:pt x="17907" y="7487"/>
                    </a:lnTo>
                    <a:cubicBezTo>
                      <a:pt x="17931" y="7546"/>
                      <a:pt x="17979" y="7582"/>
                      <a:pt x="18038" y="7594"/>
                    </a:cubicBezTo>
                    <a:cubicBezTo>
                      <a:pt x="18110" y="7594"/>
                      <a:pt x="18169" y="7558"/>
                      <a:pt x="18193" y="7499"/>
                    </a:cubicBezTo>
                    <a:cubicBezTo>
                      <a:pt x="19003" y="5618"/>
                      <a:pt x="19538" y="3617"/>
                      <a:pt x="19788" y="1570"/>
                    </a:cubicBezTo>
                    <a:lnTo>
                      <a:pt x="25146" y="1570"/>
                    </a:lnTo>
                    <a:cubicBezTo>
                      <a:pt x="23848" y="14547"/>
                      <a:pt x="13597" y="24810"/>
                      <a:pt x="619" y="26108"/>
                    </a:cubicBezTo>
                    <a:lnTo>
                      <a:pt x="619" y="20750"/>
                    </a:lnTo>
                    <a:cubicBezTo>
                      <a:pt x="3263" y="20417"/>
                      <a:pt x="5834" y="19607"/>
                      <a:pt x="8192" y="18369"/>
                    </a:cubicBezTo>
                    <a:cubicBezTo>
                      <a:pt x="8239" y="18333"/>
                      <a:pt x="8275" y="18274"/>
                      <a:pt x="8263" y="18214"/>
                    </a:cubicBezTo>
                    <a:cubicBezTo>
                      <a:pt x="8263" y="18155"/>
                      <a:pt x="8216" y="18107"/>
                      <a:pt x="8156" y="18083"/>
                    </a:cubicBezTo>
                    <a:lnTo>
                      <a:pt x="2846" y="16667"/>
                    </a:lnTo>
                    <a:lnTo>
                      <a:pt x="322" y="7225"/>
                    </a:lnTo>
                    <a:lnTo>
                      <a:pt x="7227" y="319"/>
                    </a:lnTo>
                    <a:close/>
                    <a:moveTo>
                      <a:pt x="7185" y="0"/>
                    </a:moveTo>
                    <a:cubicBezTo>
                      <a:pt x="7148" y="0"/>
                      <a:pt x="7110" y="20"/>
                      <a:pt x="7084" y="46"/>
                    </a:cubicBezTo>
                    <a:lnTo>
                      <a:pt x="48" y="7082"/>
                    </a:lnTo>
                    <a:cubicBezTo>
                      <a:pt x="12" y="7118"/>
                      <a:pt x="0" y="7177"/>
                      <a:pt x="12" y="7225"/>
                    </a:cubicBezTo>
                    <a:lnTo>
                      <a:pt x="2584" y="16833"/>
                    </a:lnTo>
                    <a:cubicBezTo>
                      <a:pt x="2596" y="16881"/>
                      <a:pt x="2643" y="16917"/>
                      <a:pt x="2691" y="16940"/>
                    </a:cubicBezTo>
                    <a:lnTo>
                      <a:pt x="7716" y="18274"/>
                    </a:lnTo>
                    <a:cubicBezTo>
                      <a:pt x="5441" y="19429"/>
                      <a:pt x="2989" y="20167"/>
                      <a:pt x="453" y="20465"/>
                    </a:cubicBezTo>
                    <a:cubicBezTo>
                      <a:pt x="381" y="20477"/>
                      <a:pt x="322" y="20536"/>
                      <a:pt x="322" y="20608"/>
                    </a:cubicBezTo>
                    <a:lnTo>
                      <a:pt x="322" y="26263"/>
                    </a:lnTo>
                    <a:cubicBezTo>
                      <a:pt x="322" y="26311"/>
                      <a:pt x="346" y="26346"/>
                      <a:pt x="369" y="26382"/>
                    </a:cubicBezTo>
                    <a:cubicBezTo>
                      <a:pt x="405" y="26406"/>
                      <a:pt x="441" y="26418"/>
                      <a:pt x="477" y="26418"/>
                    </a:cubicBezTo>
                    <a:lnTo>
                      <a:pt x="488" y="26418"/>
                    </a:lnTo>
                    <a:cubicBezTo>
                      <a:pt x="13740" y="25168"/>
                      <a:pt x="24229" y="14678"/>
                      <a:pt x="25468" y="1439"/>
                    </a:cubicBezTo>
                    <a:cubicBezTo>
                      <a:pt x="25468" y="1343"/>
                      <a:pt x="25408" y="1272"/>
                      <a:pt x="25313" y="1272"/>
                    </a:cubicBezTo>
                    <a:lnTo>
                      <a:pt x="19657" y="1272"/>
                    </a:lnTo>
                    <a:cubicBezTo>
                      <a:pt x="19586" y="1272"/>
                      <a:pt x="19527" y="1331"/>
                      <a:pt x="19515" y="1403"/>
                    </a:cubicBezTo>
                    <a:cubicBezTo>
                      <a:pt x="19288" y="3320"/>
                      <a:pt x="18812" y="5189"/>
                      <a:pt x="18086" y="6975"/>
                    </a:cubicBezTo>
                    <a:lnTo>
                      <a:pt x="16931" y="2677"/>
                    </a:lnTo>
                    <a:cubicBezTo>
                      <a:pt x="16919" y="2629"/>
                      <a:pt x="16883" y="2593"/>
                      <a:pt x="16836" y="2582"/>
                    </a:cubicBezTo>
                    <a:lnTo>
                      <a:pt x="7227" y="10"/>
                    </a:lnTo>
                    <a:cubicBezTo>
                      <a:pt x="7214" y="3"/>
                      <a:pt x="7200" y="0"/>
                      <a:pt x="71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0" name="Google Shape;390;p29"/>
            <p:cNvGrpSpPr/>
            <p:nvPr/>
          </p:nvGrpSpPr>
          <p:grpSpPr>
            <a:xfrm>
              <a:off x="4649960" y="1496182"/>
              <a:ext cx="1201300" cy="1192860"/>
              <a:chOff x="4649960" y="1419982"/>
              <a:chExt cx="1201300" cy="1192860"/>
            </a:xfrm>
          </p:grpSpPr>
          <p:sp>
            <p:nvSpPr>
              <p:cNvPr id="391" name="Google Shape;391;p29"/>
              <p:cNvSpPr/>
              <p:nvPr/>
            </p:nvSpPr>
            <p:spPr>
              <a:xfrm flipH="1" rot="10800000">
                <a:off x="5214421" y="1419982"/>
                <a:ext cx="636839" cy="567434"/>
              </a:xfrm>
              <a:custGeom>
                <a:rect b="b" l="l" r="r" t="t"/>
                <a:pathLst>
                  <a:path extrusionOk="0" h="15362" w="17241">
                    <a:moveTo>
                      <a:pt x="8418" y="324"/>
                    </a:moveTo>
                    <a:cubicBezTo>
                      <a:pt x="13669" y="324"/>
                      <a:pt x="17241" y="5658"/>
                      <a:pt x="15229" y="10516"/>
                    </a:cubicBezTo>
                    <a:cubicBezTo>
                      <a:pt x="14020" y="13452"/>
                      <a:pt x="11235" y="15071"/>
                      <a:pt x="8404" y="15071"/>
                    </a:cubicBezTo>
                    <a:cubicBezTo>
                      <a:pt x="6552" y="15071"/>
                      <a:pt x="4680" y="14378"/>
                      <a:pt x="3215" y="12909"/>
                    </a:cubicBezTo>
                    <a:cubicBezTo>
                      <a:pt x="1096" y="10801"/>
                      <a:pt x="465" y="7634"/>
                      <a:pt x="1608" y="4872"/>
                    </a:cubicBezTo>
                    <a:cubicBezTo>
                      <a:pt x="2751" y="2122"/>
                      <a:pt x="5442" y="324"/>
                      <a:pt x="8418" y="324"/>
                    </a:cubicBezTo>
                    <a:close/>
                    <a:moveTo>
                      <a:pt x="8416" y="0"/>
                    </a:moveTo>
                    <a:cubicBezTo>
                      <a:pt x="5912" y="0"/>
                      <a:pt x="3487" y="1231"/>
                      <a:pt x="2025" y="3420"/>
                    </a:cubicBezTo>
                    <a:cubicBezTo>
                      <a:pt x="1" y="6468"/>
                      <a:pt x="405" y="10528"/>
                      <a:pt x="3001" y="13111"/>
                    </a:cubicBezTo>
                    <a:cubicBezTo>
                      <a:pt x="4430" y="14552"/>
                      <a:pt x="6382" y="15362"/>
                      <a:pt x="8418" y="15362"/>
                    </a:cubicBezTo>
                    <a:cubicBezTo>
                      <a:pt x="12086" y="15362"/>
                      <a:pt x="15241" y="12766"/>
                      <a:pt x="15955" y="9170"/>
                    </a:cubicBezTo>
                    <a:cubicBezTo>
                      <a:pt x="16658" y="5587"/>
                      <a:pt x="14741" y="1991"/>
                      <a:pt x="11347" y="586"/>
                    </a:cubicBezTo>
                    <a:cubicBezTo>
                      <a:pt x="10394" y="190"/>
                      <a:pt x="9399" y="0"/>
                      <a:pt x="84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29"/>
              <p:cNvSpPr/>
              <p:nvPr/>
            </p:nvSpPr>
            <p:spPr>
              <a:xfrm flipH="1" rot="10800000">
                <a:off x="4649960" y="1637027"/>
                <a:ext cx="940724" cy="975815"/>
              </a:xfrm>
              <a:custGeom>
                <a:rect b="b" l="l" r="r" t="t"/>
                <a:pathLst>
                  <a:path extrusionOk="0" h="26418" w="25468">
                    <a:moveTo>
                      <a:pt x="7227" y="319"/>
                    </a:moveTo>
                    <a:lnTo>
                      <a:pt x="16669" y="2843"/>
                    </a:lnTo>
                    <a:lnTo>
                      <a:pt x="17907" y="7487"/>
                    </a:lnTo>
                    <a:cubicBezTo>
                      <a:pt x="17931" y="7546"/>
                      <a:pt x="17979" y="7582"/>
                      <a:pt x="18038" y="7594"/>
                    </a:cubicBezTo>
                    <a:cubicBezTo>
                      <a:pt x="18110" y="7594"/>
                      <a:pt x="18169" y="7558"/>
                      <a:pt x="18193" y="7499"/>
                    </a:cubicBezTo>
                    <a:cubicBezTo>
                      <a:pt x="19003" y="5618"/>
                      <a:pt x="19538" y="3617"/>
                      <a:pt x="19788" y="1570"/>
                    </a:cubicBezTo>
                    <a:lnTo>
                      <a:pt x="25146" y="1570"/>
                    </a:lnTo>
                    <a:cubicBezTo>
                      <a:pt x="23848" y="14547"/>
                      <a:pt x="13597" y="24810"/>
                      <a:pt x="619" y="26108"/>
                    </a:cubicBezTo>
                    <a:lnTo>
                      <a:pt x="619" y="20750"/>
                    </a:lnTo>
                    <a:cubicBezTo>
                      <a:pt x="3263" y="20417"/>
                      <a:pt x="5834" y="19607"/>
                      <a:pt x="8192" y="18369"/>
                    </a:cubicBezTo>
                    <a:cubicBezTo>
                      <a:pt x="8239" y="18333"/>
                      <a:pt x="8275" y="18274"/>
                      <a:pt x="8263" y="18214"/>
                    </a:cubicBezTo>
                    <a:cubicBezTo>
                      <a:pt x="8263" y="18155"/>
                      <a:pt x="8216" y="18107"/>
                      <a:pt x="8156" y="18083"/>
                    </a:cubicBezTo>
                    <a:lnTo>
                      <a:pt x="2846" y="16667"/>
                    </a:lnTo>
                    <a:lnTo>
                      <a:pt x="322" y="7225"/>
                    </a:lnTo>
                    <a:lnTo>
                      <a:pt x="7227" y="319"/>
                    </a:lnTo>
                    <a:close/>
                    <a:moveTo>
                      <a:pt x="7185" y="0"/>
                    </a:moveTo>
                    <a:cubicBezTo>
                      <a:pt x="7148" y="0"/>
                      <a:pt x="7110" y="20"/>
                      <a:pt x="7084" y="46"/>
                    </a:cubicBezTo>
                    <a:lnTo>
                      <a:pt x="48" y="7082"/>
                    </a:lnTo>
                    <a:cubicBezTo>
                      <a:pt x="12" y="7118"/>
                      <a:pt x="0" y="7177"/>
                      <a:pt x="12" y="7225"/>
                    </a:cubicBezTo>
                    <a:lnTo>
                      <a:pt x="2584" y="16833"/>
                    </a:lnTo>
                    <a:cubicBezTo>
                      <a:pt x="2596" y="16881"/>
                      <a:pt x="2643" y="16917"/>
                      <a:pt x="2691" y="16940"/>
                    </a:cubicBezTo>
                    <a:lnTo>
                      <a:pt x="7716" y="18274"/>
                    </a:lnTo>
                    <a:cubicBezTo>
                      <a:pt x="5441" y="19429"/>
                      <a:pt x="2989" y="20167"/>
                      <a:pt x="453" y="20465"/>
                    </a:cubicBezTo>
                    <a:cubicBezTo>
                      <a:pt x="381" y="20477"/>
                      <a:pt x="322" y="20536"/>
                      <a:pt x="322" y="20608"/>
                    </a:cubicBezTo>
                    <a:lnTo>
                      <a:pt x="322" y="26263"/>
                    </a:lnTo>
                    <a:cubicBezTo>
                      <a:pt x="322" y="26311"/>
                      <a:pt x="346" y="26346"/>
                      <a:pt x="369" y="26382"/>
                    </a:cubicBezTo>
                    <a:cubicBezTo>
                      <a:pt x="405" y="26406"/>
                      <a:pt x="441" y="26418"/>
                      <a:pt x="477" y="26418"/>
                    </a:cubicBezTo>
                    <a:lnTo>
                      <a:pt x="488" y="26418"/>
                    </a:lnTo>
                    <a:cubicBezTo>
                      <a:pt x="13740" y="25168"/>
                      <a:pt x="24229" y="14678"/>
                      <a:pt x="25468" y="1439"/>
                    </a:cubicBezTo>
                    <a:cubicBezTo>
                      <a:pt x="25468" y="1343"/>
                      <a:pt x="25408" y="1272"/>
                      <a:pt x="25313" y="1272"/>
                    </a:cubicBezTo>
                    <a:lnTo>
                      <a:pt x="19657" y="1272"/>
                    </a:lnTo>
                    <a:cubicBezTo>
                      <a:pt x="19586" y="1272"/>
                      <a:pt x="19527" y="1331"/>
                      <a:pt x="19515" y="1403"/>
                    </a:cubicBezTo>
                    <a:cubicBezTo>
                      <a:pt x="19288" y="3320"/>
                      <a:pt x="18812" y="5189"/>
                      <a:pt x="18086" y="6975"/>
                    </a:cubicBezTo>
                    <a:lnTo>
                      <a:pt x="16931" y="2677"/>
                    </a:lnTo>
                    <a:cubicBezTo>
                      <a:pt x="16919" y="2629"/>
                      <a:pt x="16883" y="2593"/>
                      <a:pt x="16836" y="2582"/>
                    </a:cubicBezTo>
                    <a:lnTo>
                      <a:pt x="7227" y="10"/>
                    </a:lnTo>
                    <a:cubicBezTo>
                      <a:pt x="7214" y="3"/>
                      <a:pt x="7200" y="0"/>
                      <a:pt x="71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3" name="Google Shape;393;p29"/>
            <p:cNvGrpSpPr/>
            <p:nvPr/>
          </p:nvGrpSpPr>
          <p:grpSpPr>
            <a:xfrm>
              <a:off x="3294510" y="1496182"/>
              <a:ext cx="1201300" cy="1192860"/>
              <a:chOff x="3294510" y="1419982"/>
              <a:chExt cx="1201300" cy="1192860"/>
            </a:xfrm>
          </p:grpSpPr>
          <p:sp>
            <p:nvSpPr>
              <p:cNvPr id="394" name="Google Shape;394;p29"/>
              <p:cNvSpPr/>
              <p:nvPr/>
            </p:nvSpPr>
            <p:spPr>
              <a:xfrm rot="10800000">
                <a:off x="3294510" y="1419982"/>
                <a:ext cx="636839" cy="567434"/>
              </a:xfrm>
              <a:custGeom>
                <a:rect b="b" l="l" r="r" t="t"/>
                <a:pathLst>
                  <a:path extrusionOk="0" h="15362" w="17241">
                    <a:moveTo>
                      <a:pt x="8418" y="324"/>
                    </a:moveTo>
                    <a:cubicBezTo>
                      <a:pt x="13669" y="324"/>
                      <a:pt x="17241" y="5658"/>
                      <a:pt x="15229" y="10516"/>
                    </a:cubicBezTo>
                    <a:cubicBezTo>
                      <a:pt x="14020" y="13452"/>
                      <a:pt x="11235" y="15071"/>
                      <a:pt x="8404" y="15071"/>
                    </a:cubicBezTo>
                    <a:cubicBezTo>
                      <a:pt x="6552" y="15071"/>
                      <a:pt x="4680" y="14378"/>
                      <a:pt x="3215" y="12909"/>
                    </a:cubicBezTo>
                    <a:cubicBezTo>
                      <a:pt x="1096" y="10801"/>
                      <a:pt x="465" y="7634"/>
                      <a:pt x="1608" y="4872"/>
                    </a:cubicBezTo>
                    <a:cubicBezTo>
                      <a:pt x="2751" y="2122"/>
                      <a:pt x="5442" y="324"/>
                      <a:pt x="8418" y="324"/>
                    </a:cubicBezTo>
                    <a:close/>
                    <a:moveTo>
                      <a:pt x="8416" y="0"/>
                    </a:moveTo>
                    <a:cubicBezTo>
                      <a:pt x="5912" y="0"/>
                      <a:pt x="3487" y="1231"/>
                      <a:pt x="2025" y="3420"/>
                    </a:cubicBezTo>
                    <a:cubicBezTo>
                      <a:pt x="1" y="6468"/>
                      <a:pt x="405" y="10528"/>
                      <a:pt x="3001" y="13111"/>
                    </a:cubicBezTo>
                    <a:cubicBezTo>
                      <a:pt x="4430" y="14552"/>
                      <a:pt x="6382" y="15362"/>
                      <a:pt x="8418" y="15362"/>
                    </a:cubicBezTo>
                    <a:cubicBezTo>
                      <a:pt x="12086" y="15362"/>
                      <a:pt x="15241" y="12766"/>
                      <a:pt x="15955" y="9170"/>
                    </a:cubicBezTo>
                    <a:cubicBezTo>
                      <a:pt x="16658" y="5587"/>
                      <a:pt x="14741" y="1991"/>
                      <a:pt x="11347" y="586"/>
                    </a:cubicBezTo>
                    <a:cubicBezTo>
                      <a:pt x="10394" y="190"/>
                      <a:pt x="9399" y="0"/>
                      <a:pt x="84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29"/>
              <p:cNvSpPr/>
              <p:nvPr/>
            </p:nvSpPr>
            <p:spPr>
              <a:xfrm rot="10800000">
                <a:off x="3555086" y="1637027"/>
                <a:ext cx="940724" cy="975815"/>
              </a:xfrm>
              <a:custGeom>
                <a:rect b="b" l="l" r="r" t="t"/>
                <a:pathLst>
                  <a:path extrusionOk="0" h="26418" w="25468">
                    <a:moveTo>
                      <a:pt x="7227" y="319"/>
                    </a:moveTo>
                    <a:lnTo>
                      <a:pt x="16669" y="2843"/>
                    </a:lnTo>
                    <a:lnTo>
                      <a:pt x="17907" y="7487"/>
                    </a:lnTo>
                    <a:cubicBezTo>
                      <a:pt x="17931" y="7546"/>
                      <a:pt x="17979" y="7582"/>
                      <a:pt x="18038" y="7594"/>
                    </a:cubicBezTo>
                    <a:cubicBezTo>
                      <a:pt x="18110" y="7594"/>
                      <a:pt x="18169" y="7558"/>
                      <a:pt x="18193" y="7499"/>
                    </a:cubicBezTo>
                    <a:cubicBezTo>
                      <a:pt x="19003" y="5618"/>
                      <a:pt x="19538" y="3617"/>
                      <a:pt x="19788" y="1570"/>
                    </a:cubicBezTo>
                    <a:lnTo>
                      <a:pt x="25146" y="1570"/>
                    </a:lnTo>
                    <a:cubicBezTo>
                      <a:pt x="23848" y="14547"/>
                      <a:pt x="13597" y="24810"/>
                      <a:pt x="619" y="26108"/>
                    </a:cubicBezTo>
                    <a:lnTo>
                      <a:pt x="619" y="20750"/>
                    </a:lnTo>
                    <a:cubicBezTo>
                      <a:pt x="3263" y="20417"/>
                      <a:pt x="5834" y="19607"/>
                      <a:pt x="8192" y="18369"/>
                    </a:cubicBezTo>
                    <a:cubicBezTo>
                      <a:pt x="8239" y="18333"/>
                      <a:pt x="8275" y="18274"/>
                      <a:pt x="8263" y="18214"/>
                    </a:cubicBezTo>
                    <a:cubicBezTo>
                      <a:pt x="8263" y="18155"/>
                      <a:pt x="8216" y="18107"/>
                      <a:pt x="8156" y="18083"/>
                    </a:cubicBezTo>
                    <a:lnTo>
                      <a:pt x="2846" y="16667"/>
                    </a:lnTo>
                    <a:lnTo>
                      <a:pt x="322" y="7225"/>
                    </a:lnTo>
                    <a:lnTo>
                      <a:pt x="7227" y="319"/>
                    </a:lnTo>
                    <a:close/>
                    <a:moveTo>
                      <a:pt x="7185" y="0"/>
                    </a:moveTo>
                    <a:cubicBezTo>
                      <a:pt x="7148" y="0"/>
                      <a:pt x="7110" y="20"/>
                      <a:pt x="7084" y="46"/>
                    </a:cubicBezTo>
                    <a:lnTo>
                      <a:pt x="48" y="7082"/>
                    </a:lnTo>
                    <a:cubicBezTo>
                      <a:pt x="12" y="7118"/>
                      <a:pt x="0" y="7177"/>
                      <a:pt x="12" y="7225"/>
                    </a:cubicBezTo>
                    <a:lnTo>
                      <a:pt x="2584" y="16833"/>
                    </a:lnTo>
                    <a:cubicBezTo>
                      <a:pt x="2596" y="16881"/>
                      <a:pt x="2643" y="16917"/>
                      <a:pt x="2691" y="16940"/>
                    </a:cubicBezTo>
                    <a:lnTo>
                      <a:pt x="7716" y="18274"/>
                    </a:lnTo>
                    <a:cubicBezTo>
                      <a:pt x="5441" y="19429"/>
                      <a:pt x="2989" y="20167"/>
                      <a:pt x="453" y="20465"/>
                    </a:cubicBezTo>
                    <a:cubicBezTo>
                      <a:pt x="381" y="20477"/>
                      <a:pt x="322" y="20536"/>
                      <a:pt x="322" y="20608"/>
                    </a:cubicBezTo>
                    <a:lnTo>
                      <a:pt x="322" y="26263"/>
                    </a:lnTo>
                    <a:cubicBezTo>
                      <a:pt x="322" y="26311"/>
                      <a:pt x="346" y="26346"/>
                      <a:pt x="369" y="26382"/>
                    </a:cubicBezTo>
                    <a:cubicBezTo>
                      <a:pt x="405" y="26406"/>
                      <a:pt x="441" y="26418"/>
                      <a:pt x="477" y="26418"/>
                    </a:cubicBezTo>
                    <a:lnTo>
                      <a:pt x="488" y="26418"/>
                    </a:lnTo>
                    <a:cubicBezTo>
                      <a:pt x="13740" y="25168"/>
                      <a:pt x="24229" y="14678"/>
                      <a:pt x="25468" y="1439"/>
                    </a:cubicBezTo>
                    <a:cubicBezTo>
                      <a:pt x="25468" y="1343"/>
                      <a:pt x="25408" y="1272"/>
                      <a:pt x="25313" y="1272"/>
                    </a:cubicBezTo>
                    <a:lnTo>
                      <a:pt x="19657" y="1272"/>
                    </a:lnTo>
                    <a:cubicBezTo>
                      <a:pt x="19586" y="1272"/>
                      <a:pt x="19527" y="1331"/>
                      <a:pt x="19515" y="1403"/>
                    </a:cubicBezTo>
                    <a:cubicBezTo>
                      <a:pt x="19288" y="3320"/>
                      <a:pt x="18812" y="5189"/>
                      <a:pt x="18086" y="6975"/>
                    </a:cubicBezTo>
                    <a:lnTo>
                      <a:pt x="16931" y="2677"/>
                    </a:lnTo>
                    <a:cubicBezTo>
                      <a:pt x="16919" y="2629"/>
                      <a:pt x="16883" y="2593"/>
                      <a:pt x="16836" y="2582"/>
                    </a:cubicBezTo>
                    <a:lnTo>
                      <a:pt x="7227" y="10"/>
                    </a:lnTo>
                    <a:cubicBezTo>
                      <a:pt x="7214" y="3"/>
                      <a:pt x="7200" y="0"/>
                      <a:pt x="71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96" name="Google Shape;396;p29"/>
          <p:cNvSpPr txBox="1"/>
          <p:nvPr/>
        </p:nvSpPr>
        <p:spPr>
          <a:xfrm>
            <a:off x="245700" y="600000"/>
            <a:ext cx="86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Los módulos que conllevan la creación de un procesador son los siguientes:</a:t>
            </a:r>
            <a:endParaRPr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ALU</a:t>
            </a:r>
            <a:endParaRPr b="1"/>
          </a:p>
        </p:txBody>
      </p:sp>
      <p:sp>
        <p:nvSpPr>
          <p:cNvPr id="402" name="Google Shape;402;p30"/>
          <p:cNvSpPr txBox="1"/>
          <p:nvPr>
            <p:ph idx="1" type="body"/>
          </p:nvPr>
        </p:nvSpPr>
        <p:spPr>
          <a:xfrm>
            <a:off x="6183925" y="3880807"/>
            <a:ext cx="1998600" cy="3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Arithmetic-Logic Unit</a:t>
            </a:r>
            <a:endParaRPr b="1" sz="160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403" name="Google Shape;40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9775" y="970085"/>
            <a:ext cx="2946900" cy="2918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5213" y="2907050"/>
            <a:ext cx="2483475" cy="15273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0"/>
          <p:cNvSpPr txBox="1"/>
          <p:nvPr>
            <p:ph idx="1" type="body"/>
          </p:nvPr>
        </p:nvSpPr>
        <p:spPr>
          <a:xfrm>
            <a:off x="3047663" y="4434382"/>
            <a:ext cx="1998600" cy="3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ALU Operators</a:t>
            </a:r>
            <a:endParaRPr b="1" sz="160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06" name="Google Shape;406;p30"/>
          <p:cNvSpPr txBox="1"/>
          <p:nvPr/>
        </p:nvSpPr>
        <p:spPr>
          <a:xfrm>
            <a:off x="542775" y="970075"/>
            <a:ext cx="4806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El módulo básico de operaciones tanto aritméticas como lógicas del procesador.</a:t>
            </a:r>
            <a:endParaRPr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Enlace EDA playground:  </a:t>
            </a:r>
            <a:r>
              <a:rPr lang="en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ALU</a:t>
            </a:r>
            <a:endParaRPr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1"/>
          <p:cNvSpPr txBox="1"/>
          <p:nvPr>
            <p:ph type="title"/>
          </p:nvPr>
        </p:nvSpPr>
        <p:spPr>
          <a:xfrm>
            <a:off x="242125" y="179175"/>
            <a:ext cx="14400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Design</a:t>
            </a:r>
            <a:endParaRPr sz="3300"/>
          </a:p>
        </p:txBody>
      </p:sp>
      <p:pic>
        <p:nvPicPr>
          <p:cNvPr id="412" name="Google Shape;41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6525" y="179176"/>
            <a:ext cx="4446600" cy="479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1"/>
          <p:cNvSpPr txBox="1"/>
          <p:nvPr/>
        </p:nvSpPr>
        <p:spPr>
          <a:xfrm>
            <a:off x="242125" y="998375"/>
            <a:ext cx="3787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Realizamos el diseño de todo el módulo con todas sus entradas y salidas correspondientes. Además, asignamos las condiciones para que se pueda realizar cada proceso del ALU.</a:t>
            </a:r>
            <a:endParaRPr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2"/>
          <p:cNvSpPr txBox="1"/>
          <p:nvPr>
            <p:ph type="title"/>
          </p:nvPr>
        </p:nvSpPr>
        <p:spPr>
          <a:xfrm>
            <a:off x="1996950" y="22485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Testbench</a:t>
            </a:r>
            <a:endParaRPr/>
          </a:p>
        </p:txBody>
      </p:sp>
      <p:pic>
        <p:nvPicPr>
          <p:cNvPr id="419" name="Google Shape;4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613" y="1666650"/>
            <a:ext cx="2466975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3149" y="1706475"/>
            <a:ext cx="3810226" cy="3244597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2"/>
          <p:cNvSpPr txBox="1"/>
          <p:nvPr/>
        </p:nvSpPr>
        <p:spPr>
          <a:xfrm>
            <a:off x="428550" y="729525"/>
            <a:ext cx="828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Realizamos el código del banco de pruebas para verificar el diseño creado del ALU.</a:t>
            </a:r>
            <a:endParaRPr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6" name="Google Shape;426;p33"/>
          <p:cNvGrpSpPr/>
          <p:nvPr/>
        </p:nvGrpSpPr>
        <p:grpSpPr>
          <a:xfrm>
            <a:off x="-277635" y="629349"/>
            <a:ext cx="9731784" cy="3824319"/>
            <a:chOff x="1248486" y="738825"/>
            <a:chExt cx="6646939" cy="3665950"/>
          </a:xfrm>
        </p:grpSpPr>
        <p:sp>
          <p:nvSpPr>
            <p:cNvPr id="427" name="Google Shape;427;p33"/>
            <p:cNvSpPr/>
            <p:nvPr/>
          </p:nvSpPr>
          <p:spPr>
            <a:xfrm>
              <a:off x="1271525" y="759175"/>
              <a:ext cx="6595500" cy="364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3"/>
            <p:cNvSpPr/>
            <p:nvPr/>
          </p:nvSpPr>
          <p:spPr>
            <a:xfrm rot="5400000">
              <a:off x="2739044" y="-751734"/>
              <a:ext cx="3665822" cy="6646939"/>
            </a:xfrm>
            <a:custGeom>
              <a:rect b="b" l="l" r="r" t="t"/>
              <a:pathLst>
                <a:path extrusionOk="0" h="71534" w="47852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9" name="Google Shape;429;p33"/>
          <p:cNvSpPr txBox="1"/>
          <p:nvPr>
            <p:ph type="title"/>
          </p:nvPr>
        </p:nvSpPr>
        <p:spPr>
          <a:xfrm>
            <a:off x="1996950" y="22485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Simulación</a:t>
            </a:r>
            <a:endParaRPr/>
          </a:p>
        </p:txBody>
      </p:sp>
      <p:sp>
        <p:nvSpPr>
          <p:cNvPr id="430" name="Google Shape;430;p33"/>
          <p:cNvSpPr txBox="1"/>
          <p:nvPr/>
        </p:nvSpPr>
        <p:spPr>
          <a:xfrm>
            <a:off x="200025" y="2517300"/>
            <a:ext cx="8772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Interpretación</a:t>
            </a:r>
            <a:endParaRPr b="1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Para las pruebas se eligieron los siguientes valores (4 bits menos significativos) :</a:t>
            </a:r>
            <a:endParaRPr sz="11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A = 0101</a:t>
            </a:r>
            <a:endParaRPr b="1" sz="11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B = 0001</a:t>
            </a:r>
            <a:endParaRPr b="1" sz="11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Al ponerse el enable en 1 puede verse como aparecen los diferentes resultados de las operaciones en ALURes (el orden de estas puede verse en el </a:t>
            </a:r>
            <a:r>
              <a:rPr lang="en" sz="1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código</a:t>
            </a:r>
            <a:r>
              <a:rPr lang="en" sz="1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 del TB, por ejemplo A + B = 110 , A - B = 100 , A &lt;&lt; B = 1010 , A &lt; B = 0 , A &lt; B(U) = 0 ,  etc. )</a:t>
            </a:r>
            <a:endParaRPr sz="11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1" name="Google Shape;4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0" y="1163626"/>
            <a:ext cx="9144001" cy="1139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4"/>
          <p:cNvSpPr txBox="1"/>
          <p:nvPr>
            <p:ph type="title"/>
          </p:nvPr>
        </p:nvSpPr>
        <p:spPr>
          <a:xfrm>
            <a:off x="1729500" y="188100"/>
            <a:ext cx="56850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Implementación en Quartus</a:t>
            </a:r>
            <a:endParaRPr/>
          </a:p>
        </p:txBody>
      </p:sp>
      <p:pic>
        <p:nvPicPr>
          <p:cNvPr id="437" name="Google Shape;4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900"/>
            <a:ext cx="5503692" cy="4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8492" y="771900"/>
            <a:ext cx="3183107" cy="1966124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34"/>
          <p:cNvSpPr txBox="1"/>
          <p:nvPr/>
        </p:nvSpPr>
        <p:spPr>
          <a:xfrm>
            <a:off x="5808500" y="2890425"/>
            <a:ext cx="3183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Para el diseño de la FPGA se designa diferentes pines para cada entrada y salida correspondiente.</a:t>
            </a:r>
            <a:endParaRPr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ALURes: 10 luces LED</a:t>
            </a:r>
            <a:endParaRPr b="1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A, B: 4 switches cada entrada</a:t>
            </a:r>
            <a:endParaRPr b="1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En: 1 switch</a:t>
            </a:r>
            <a:endParaRPr b="1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ALUOp: 4 push buttons</a:t>
            </a:r>
            <a:endParaRPr b="1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5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REGISTER UNIT</a:t>
            </a:r>
            <a:endParaRPr b="1"/>
          </a:p>
        </p:txBody>
      </p:sp>
      <p:sp>
        <p:nvSpPr>
          <p:cNvPr id="445" name="Google Shape;445;p35"/>
          <p:cNvSpPr txBox="1"/>
          <p:nvPr>
            <p:ph idx="1" type="body"/>
          </p:nvPr>
        </p:nvSpPr>
        <p:spPr>
          <a:xfrm>
            <a:off x="3572688" y="4390457"/>
            <a:ext cx="1998600" cy="3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32 bit</a:t>
            </a:r>
            <a:r>
              <a:rPr b="1" lang="en" sz="16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 Register</a:t>
            </a:r>
            <a:r>
              <a:rPr b="1" lang="en" sz="16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 Unit</a:t>
            </a:r>
            <a:endParaRPr b="1" sz="160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446" name="Google Shape;44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9387" y="1669700"/>
            <a:ext cx="2785225" cy="272075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5"/>
          <p:cNvSpPr txBox="1"/>
          <p:nvPr/>
        </p:nvSpPr>
        <p:spPr>
          <a:xfrm>
            <a:off x="552438" y="970900"/>
            <a:ext cx="803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El módulo de manejo de registros del procesador.</a:t>
            </a:r>
            <a:endParaRPr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Enlace EDA playground:  </a:t>
            </a:r>
            <a:r>
              <a:rPr lang="en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Register Unit</a:t>
            </a:r>
            <a:endParaRPr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al Project Proposa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292C35"/>
      </a:accent1>
      <a:accent2>
        <a:srgbClr val="475972"/>
      </a:accent2>
      <a:accent3>
        <a:srgbClr val="E9E2C9"/>
      </a:accent3>
      <a:accent4>
        <a:srgbClr val="FFDD6B"/>
      </a:accent4>
      <a:accent5>
        <a:srgbClr val="DCAE52"/>
      </a:accent5>
      <a:accent6>
        <a:srgbClr val="AF7132"/>
      </a:accent6>
      <a:hlink>
        <a:srgbClr val="DCAE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